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77" r:id="rId3"/>
    <p:sldId id="279" r:id="rId4"/>
    <p:sldId id="280" r:id="rId5"/>
    <p:sldId id="281" r:id="rId6"/>
    <p:sldId id="260" r:id="rId7"/>
    <p:sldId id="275" r:id="rId8"/>
    <p:sldId id="274" r:id="rId9"/>
    <p:sldId id="262" r:id="rId10"/>
    <p:sldId id="261" r:id="rId11"/>
    <p:sldId id="263" r:id="rId12"/>
    <p:sldId id="264" r:id="rId13"/>
    <p:sldId id="282" r:id="rId14"/>
    <p:sldId id="284" r:id="rId15"/>
    <p:sldId id="265" r:id="rId16"/>
    <p:sldId id="266" r:id="rId17"/>
    <p:sldId id="267" r:id="rId18"/>
    <p:sldId id="286" r:id="rId19"/>
    <p:sldId id="268" r:id="rId20"/>
    <p:sldId id="269" r:id="rId21"/>
    <p:sldId id="287" r:id="rId22"/>
    <p:sldId id="283" r:id="rId23"/>
    <p:sldId id="271" r:id="rId24"/>
    <p:sldId id="272" r:id="rId25"/>
    <p:sldId id="273" r:id="rId26"/>
    <p:sldId id="288" r:id="rId27"/>
    <p:sldId id="289" r:id="rId28"/>
    <p:sldId id="290" r:id="rId29"/>
    <p:sldId id="291" r:id="rId30"/>
    <p:sldId id="293" r:id="rId31"/>
    <p:sldId id="294" r:id="rId32"/>
    <p:sldId id="296" r:id="rId33"/>
    <p:sldId id="297" r:id="rId34"/>
    <p:sldId id="298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82433-A8B8-4AD2-A012-1FF7B81EDACA}" v="4236" dt="2023-09-13T20:54:37.834"/>
    <p1510:client id="{E9110FD6-1F51-41A0-BBDC-72965D173EFC}" v="98" dt="2023-09-13T20:36:00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9599" autoAdjust="0"/>
  </p:normalViewPr>
  <p:slideViewPr>
    <p:cSldViewPr snapToGrid="0">
      <p:cViewPr>
        <p:scale>
          <a:sx n="80" d="100"/>
          <a:sy n="80" d="100"/>
        </p:scale>
        <p:origin x="70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Eweis" userId="419ef56f67249f63" providerId="LiveId" clId="{E9110FD6-1F51-41A0-BBDC-72965D173EFC}"/>
    <pc:docChg chg="undo custSel addSld delSld modSld">
      <pc:chgData name="Omar Eweis" userId="419ef56f67249f63" providerId="LiveId" clId="{E9110FD6-1F51-41A0-BBDC-72965D173EFC}" dt="2023-09-13T20:36:00.066" v="2399"/>
      <pc:docMkLst>
        <pc:docMk/>
      </pc:docMkLst>
      <pc:sldChg chg="addSp delSp modSp mod setBg">
        <pc:chgData name="Omar Eweis" userId="419ef56f67249f63" providerId="LiveId" clId="{E9110FD6-1F51-41A0-BBDC-72965D173EFC}" dt="2023-09-13T16:13:52.086" v="2293" actId="26606"/>
        <pc:sldMkLst>
          <pc:docMk/>
          <pc:sldMk cId="3008343381" sldId="256"/>
        </pc:sldMkLst>
        <pc:spChg chg="mod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2" creationId="{E5390A14-EFCD-A6EB-543C-D2F017737F0C}"/>
          </ac:spMkLst>
        </pc:spChg>
        <pc:spChg chg="mod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4" creationId="{142B939C-28D7-2C64-79F1-2B7329171ACE}"/>
          </ac:spMkLst>
        </pc:spChg>
        <pc:spChg chg="del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9" creationId="{EC3FE92E-FF21-46DB-BE36-B3A5D4149B10}"/>
          </ac:spMkLst>
        </pc:spChg>
        <pc:spChg chg="del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11" creationId="{7E9DFFEE-526A-4D56-A70C-EADE7289BEE5}"/>
          </ac:spMkLst>
        </pc:spChg>
        <pc:spChg chg="add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14" creationId="{DA9C8D46-54D8-4DF1-99A2-E651C7B132F4}"/>
          </ac:spMkLst>
        </pc:spChg>
        <pc:spChg chg="add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15" creationId="{9715DAF0-AE1B-46C9-8A6B-DB2AA05AB91D}"/>
          </ac:spMkLst>
        </pc:spChg>
        <pc:spChg chg="add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25" creationId="{65FBF53F-BBBA-4974-AD72-0E8CD294E50F}"/>
          </ac:spMkLst>
        </pc:spChg>
        <pc:spChg chg="add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27" creationId="{5A2875D7-3769-4291-959E-9FAD764A760C}"/>
          </ac:spMkLst>
        </pc:spChg>
        <pc:spChg chg="add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29" creationId="{DE12BF4D-F47A-41C1-85FC-652E412D3B47}"/>
          </ac:spMkLst>
        </pc:spChg>
        <pc:spChg chg="add">
          <ac:chgData name="Omar Eweis" userId="419ef56f67249f63" providerId="LiveId" clId="{E9110FD6-1F51-41A0-BBDC-72965D173EFC}" dt="2023-09-13T16:13:52.086" v="2293" actId="26606"/>
          <ac:spMkLst>
            <pc:docMk/>
            <pc:sldMk cId="3008343381" sldId="256"/>
            <ac:spMk id="31" creationId="{AAF055B3-1F95-4ABA-BFE4-A58320A8206E}"/>
          </ac:spMkLst>
        </pc:spChg>
      </pc:sldChg>
      <pc:sldChg chg="modSp mod">
        <pc:chgData name="Omar Eweis" userId="419ef56f67249f63" providerId="LiveId" clId="{E9110FD6-1F51-41A0-BBDC-72965D173EFC}" dt="2023-09-07T15:34:36.161" v="57" actId="20577"/>
        <pc:sldMkLst>
          <pc:docMk/>
          <pc:sldMk cId="749274656" sldId="257"/>
        </pc:sldMkLst>
        <pc:spChg chg="mod">
          <ac:chgData name="Omar Eweis" userId="419ef56f67249f63" providerId="LiveId" clId="{E9110FD6-1F51-41A0-BBDC-72965D173EFC}" dt="2023-09-07T15:34:29.992" v="34" actId="20577"/>
          <ac:spMkLst>
            <pc:docMk/>
            <pc:sldMk cId="749274656" sldId="257"/>
            <ac:spMk id="2" creationId="{C6BFA05A-13B8-4E8D-2CDE-56289AC85DA8}"/>
          </ac:spMkLst>
        </pc:spChg>
        <pc:spChg chg="mod">
          <ac:chgData name="Omar Eweis" userId="419ef56f67249f63" providerId="LiveId" clId="{E9110FD6-1F51-41A0-BBDC-72965D173EFC}" dt="2023-09-07T15:34:36.161" v="57" actId="20577"/>
          <ac:spMkLst>
            <pc:docMk/>
            <pc:sldMk cId="749274656" sldId="257"/>
            <ac:spMk id="3" creationId="{1B632DCE-34EC-C875-304E-58B1D77D4971}"/>
          </ac:spMkLst>
        </pc:spChg>
      </pc:sldChg>
      <pc:sldChg chg="modSp mod">
        <pc:chgData name="Omar Eweis" userId="419ef56f67249f63" providerId="LiveId" clId="{E9110FD6-1F51-41A0-BBDC-72965D173EFC}" dt="2023-09-13T16:20:00.405" v="2355" actId="20577"/>
        <pc:sldMkLst>
          <pc:docMk/>
          <pc:sldMk cId="3708637716" sldId="260"/>
        </pc:sldMkLst>
        <pc:spChg chg="mod">
          <ac:chgData name="Omar Eweis" userId="419ef56f67249f63" providerId="LiveId" clId="{E9110FD6-1F51-41A0-BBDC-72965D173EFC}" dt="2023-09-13T16:18:39.048" v="2342" actId="20577"/>
          <ac:spMkLst>
            <pc:docMk/>
            <pc:sldMk cId="3708637716" sldId="260"/>
            <ac:spMk id="2" creationId="{A4192DC0-8988-52E4-4C5F-125182C1970D}"/>
          </ac:spMkLst>
        </pc:spChg>
        <pc:spChg chg="mod">
          <ac:chgData name="Omar Eweis" userId="419ef56f67249f63" providerId="LiveId" clId="{E9110FD6-1F51-41A0-BBDC-72965D173EFC}" dt="2023-09-13T16:20:00.405" v="2355" actId="20577"/>
          <ac:spMkLst>
            <pc:docMk/>
            <pc:sldMk cId="3708637716" sldId="260"/>
            <ac:spMk id="3" creationId="{81D08421-B83A-540F-36EC-13D3FFC28DDD}"/>
          </ac:spMkLst>
        </pc:spChg>
      </pc:sldChg>
      <pc:sldChg chg="modSp mod">
        <pc:chgData name="Omar Eweis" userId="419ef56f67249f63" providerId="LiveId" clId="{E9110FD6-1F51-41A0-BBDC-72965D173EFC}" dt="2023-09-13T16:21:38.892" v="2356" actId="1076"/>
        <pc:sldMkLst>
          <pc:docMk/>
          <pc:sldMk cId="3172439616" sldId="262"/>
        </pc:sldMkLst>
        <pc:picChg chg="mod">
          <ac:chgData name="Omar Eweis" userId="419ef56f67249f63" providerId="LiveId" clId="{E9110FD6-1F51-41A0-BBDC-72965D173EFC}" dt="2023-09-13T16:21:38.892" v="2356" actId="1076"/>
          <ac:picMkLst>
            <pc:docMk/>
            <pc:sldMk cId="3172439616" sldId="262"/>
            <ac:picMk id="9" creationId="{390F33A5-0983-E8F2-1A08-9EBC1DF5A7D1}"/>
          </ac:picMkLst>
        </pc:picChg>
      </pc:sldChg>
      <pc:sldChg chg="addSp delSp modSp mod">
        <pc:chgData name="Omar Eweis" userId="419ef56f67249f63" providerId="LiveId" clId="{E9110FD6-1F51-41A0-BBDC-72965D173EFC}" dt="2023-09-08T09:53:49.629" v="118" actId="20577"/>
        <pc:sldMkLst>
          <pc:docMk/>
          <pc:sldMk cId="3912969066" sldId="265"/>
        </pc:sldMkLst>
        <pc:spChg chg="mod">
          <ac:chgData name="Omar Eweis" userId="419ef56f67249f63" providerId="LiveId" clId="{E9110FD6-1F51-41A0-BBDC-72965D173EFC}" dt="2023-09-08T09:51:13.488" v="79" actId="20577"/>
          <ac:spMkLst>
            <pc:docMk/>
            <pc:sldMk cId="3912969066" sldId="265"/>
            <ac:spMk id="2" creationId="{6D8EE99D-1B94-8AD3-B5FF-EA0EF172C8E6}"/>
          </ac:spMkLst>
        </pc:spChg>
        <pc:spChg chg="del">
          <ac:chgData name="Omar Eweis" userId="419ef56f67249f63" providerId="LiveId" clId="{E9110FD6-1F51-41A0-BBDC-72965D173EFC}" dt="2023-09-08T09:51:05.059" v="58" actId="478"/>
          <ac:spMkLst>
            <pc:docMk/>
            <pc:sldMk cId="3912969066" sldId="265"/>
            <ac:spMk id="3" creationId="{40E7CD06-546D-1B46-CDC6-F7038A117E38}"/>
          </ac:spMkLst>
        </pc:spChg>
        <pc:spChg chg="add mod">
          <ac:chgData name="Omar Eweis" userId="419ef56f67249f63" providerId="LiveId" clId="{E9110FD6-1F51-41A0-BBDC-72965D173EFC}" dt="2023-09-08T09:53:36.242" v="105" actId="122"/>
          <ac:spMkLst>
            <pc:docMk/>
            <pc:sldMk cId="3912969066" sldId="265"/>
            <ac:spMk id="12" creationId="{5C04B164-F1DD-F111-B246-B5753623B745}"/>
          </ac:spMkLst>
        </pc:spChg>
        <pc:spChg chg="add mod">
          <ac:chgData name="Omar Eweis" userId="419ef56f67249f63" providerId="LiveId" clId="{E9110FD6-1F51-41A0-BBDC-72965D173EFC}" dt="2023-09-08T09:53:49.629" v="118" actId="20577"/>
          <ac:spMkLst>
            <pc:docMk/>
            <pc:sldMk cId="3912969066" sldId="265"/>
            <ac:spMk id="13" creationId="{B4BB7743-ED14-4A4E-9BC5-A15AB9D2FD70}"/>
          </ac:spMkLst>
        </pc:spChg>
        <pc:picChg chg="add mod">
          <ac:chgData name="Omar Eweis" userId="419ef56f67249f63" providerId="LiveId" clId="{E9110FD6-1F51-41A0-BBDC-72965D173EFC}" dt="2023-09-08T09:51:57.077" v="83" actId="14100"/>
          <ac:picMkLst>
            <pc:docMk/>
            <pc:sldMk cId="3912969066" sldId="265"/>
            <ac:picMk id="5" creationId="{A485DF19-BC2A-C878-4F3B-A4B5E0F63A2D}"/>
          </ac:picMkLst>
        </pc:picChg>
        <pc:picChg chg="add mod">
          <ac:chgData name="Omar Eweis" userId="419ef56f67249f63" providerId="LiveId" clId="{E9110FD6-1F51-41A0-BBDC-72965D173EFC}" dt="2023-09-08T09:52:13.137" v="86" actId="1076"/>
          <ac:picMkLst>
            <pc:docMk/>
            <pc:sldMk cId="3912969066" sldId="265"/>
            <ac:picMk id="7" creationId="{D217C072-DE65-214B-3B45-1F70E4891FDF}"/>
          </ac:picMkLst>
        </pc:picChg>
        <pc:picChg chg="add mod">
          <ac:chgData name="Omar Eweis" userId="419ef56f67249f63" providerId="LiveId" clId="{E9110FD6-1F51-41A0-BBDC-72965D173EFC}" dt="2023-09-08T09:52:26.333" v="89" actId="1076"/>
          <ac:picMkLst>
            <pc:docMk/>
            <pc:sldMk cId="3912969066" sldId="265"/>
            <ac:picMk id="9" creationId="{36A45303-9B3E-ED78-7724-344B8A5D7EE6}"/>
          </ac:picMkLst>
        </pc:picChg>
        <pc:picChg chg="add mod">
          <ac:chgData name="Omar Eweis" userId="419ef56f67249f63" providerId="LiveId" clId="{E9110FD6-1F51-41A0-BBDC-72965D173EFC}" dt="2023-09-08T09:53:10.072" v="94" actId="1076"/>
          <ac:picMkLst>
            <pc:docMk/>
            <pc:sldMk cId="3912969066" sldId="265"/>
            <ac:picMk id="11" creationId="{751C210E-B19B-3FD5-D253-5834E5B42FC6}"/>
          </ac:picMkLst>
        </pc:picChg>
      </pc:sldChg>
      <pc:sldChg chg="addSp delSp modSp new mod">
        <pc:chgData name="Omar Eweis" userId="419ef56f67249f63" providerId="LiveId" clId="{E9110FD6-1F51-41A0-BBDC-72965D173EFC}" dt="2023-09-08T09:58:13.683" v="228" actId="20577"/>
        <pc:sldMkLst>
          <pc:docMk/>
          <pc:sldMk cId="3090648971" sldId="266"/>
        </pc:sldMkLst>
        <pc:spChg chg="mod">
          <ac:chgData name="Omar Eweis" userId="419ef56f67249f63" providerId="LiveId" clId="{E9110FD6-1F51-41A0-BBDC-72965D173EFC}" dt="2023-09-08T09:55:12.719" v="178" actId="20577"/>
          <ac:spMkLst>
            <pc:docMk/>
            <pc:sldMk cId="3090648971" sldId="266"/>
            <ac:spMk id="2" creationId="{78F63BE1-4203-5E92-478D-D085FA7783B1}"/>
          </ac:spMkLst>
        </pc:spChg>
        <pc:spChg chg="del">
          <ac:chgData name="Omar Eweis" userId="419ef56f67249f63" providerId="LiveId" clId="{E9110FD6-1F51-41A0-BBDC-72965D173EFC}" dt="2023-09-08T09:55:15.951" v="179" actId="478"/>
          <ac:spMkLst>
            <pc:docMk/>
            <pc:sldMk cId="3090648971" sldId="266"/>
            <ac:spMk id="3" creationId="{E72BDDEB-F706-A741-B34E-075D35D7C588}"/>
          </ac:spMkLst>
        </pc:spChg>
        <pc:spChg chg="add mod">
          <ac:chgData name="Omar Eweis" userId="419ef56f67249f63" providerId="LiveId" clId="{E9110FD6-1F51-41A0-BBDC-72965D173EFC}" dt="2023-09-08T09:57:43.755" v="209" actId="20577"/>
          <ac:spMkLst>
            <pc:docMk/>
            <pc:sldMk cId="3090648971" sldId="266"/>
            <ac:spMk id="14" creationId="{2CEF4412-AA65-B508-CADE-70F2133A321F}"/>
          </ac:spMkLst>
        </pc:spChg>
        <pc:spChg chg="add mod">
          <ac:chgData name="Omar Eweis" userId="419ef56f67249f63" providerId="LiveId" clId="{E9110FD6-1F51-41A0-BBDC-72965D173EFC}" dt="2023-09-08T09:57:53.500" v="215" actId="20577"/>
          <ac:spMkLst>
            <pc:docMk/>
            <pc:sldMk cId="3090648971" sldId="266"/>
            <ac:spMk id="15" creationId="{D5E53CFF-A4C1-7CE0-B02B-5C1A3108C23C}"/>
          </ac:spMkLst>
        </pc:spChg>
        <pc:spChg chg="add mod">
          <ac:chgData name="Omar Eweis" userId="419ef56f67249f63" providerId="LiveId" clId="{E9110FD6-1F51-41A0-BBDC-72965D173EFC}" dt="2023-09-08T09:58:13.683" v="228" actId="20577"/>
          <ac:spMkLst>
            <pc:docMk/>
            <pc:sldMk cId="3090648971" sldId="266"/>
            <ac:spMk id="16" creationId="{7388CB3A-DFF7-F6C0-97FC-91C4D7CEBDE9}"/>
          </ac:spMkLst>
        </pc:spChg>
        <pc:picChg chg="add mod">
          <ac:chgData name="Omar Eweis" userId="419ef56f67249f63" providerId="LiveId" clId="{E9110FD6-1F51-41A0-BBDC-72965D173EFC}" dt="2023-09-08T09:55:39.530" v="185" actId="1076"/>
          <ac:picMkLst>
            <pc:docMk/>
            <pc:sldMk cId="3090648971" sldId="266"/>
            <ac:picMk id="5" creationId="{33639DFE-781E-CF2F-A89B-B0B59640FEE5}"/>
          </ac:picMkLst>
        </pc:picChg>
        <pc:picChg chg="add mod">
          <ac:chgData name="Omar Eweis" userId="419ef56f67249f63" providerId="LiveId" clId="{E9110FD6-1F51-41A0-BBDC-72965D173EFC}" dt="2023-09-08T09:56:26.178" v="192" actId="1076"/>
          <ac:picMkLst>
            <pc:docMk/>
            <pc:sldMk cId="3090648971" sldId="266"/>
            <ac:picMk id="7" creationId="{BCDE0152-BADE-6DF4-4413-742D920FD171}"/>
          </ac:picMkLst>
        </pc:picChg>
        <pc:picChg chg="add mod">
          <ac:chgData name="Omar Eweis" userId="419ef56f67249f63" providerId="LiveId" clId="{E9110FD6-1F51-41A0-BBDC-72965D173EFC}" dt="2023-09-08T09:56:42.849" v="195" actId="1076"/>
          <ac:picMkLst>
            <pc:docMk/>
            <pc:sldMk cId="3090648971" sldId="266"/>
            <ac:picMk id="9" creationId="{6BA71D59-BFFF-CA1C-3CA7-D99D30FA181B}"/>
          </ac:picMkLst>
        </pc:picChg>
        <pc:picChg chg="add mod modCrop">
          <ac:chgData name="Omar Eweis" userId="419ef56f67249f63" providerId="LiveId" clId="{E9110FD6-1F51-41A0-BBDC-72965D173EFC}" dt="2023-09-08T09:57:10.712" v="200" actId="1076"/>
          <ac:picMkLst>
            <pc:docMk/>
            <pc:sldMk cId="3090648971" sldId="266"/>
            <ac:picMk id="11" creationId="{9EF702C3-B425-49BF-5FE4-DDD8DF3D9B25}"/>
          </ac:picMkLst>
        </pc:picChg>
        <pc:picChg chg="add mod modCrop">
          <ac:chgData name="Omar Eweis" userId="419ef56f67249f63" providerId="LiveId" clId="{E9110FD6-1F51-41A0-BBDC-72965D173EFC}" dt="2023-09-08T09:57:31.053" v="205" actId="1076"/>
          <ac:picMkLst>
            <pc:docMk/>
            <pc:sldMk cId="3090648971" sldId="266"/>
            <ac:picMk id="13" creationId="{E2408B45-EA11-98C1-C7F6-BF0BF4438D07}"/>
          </ac:picMkLst>
        </pc:picChg>
      </pc:sldChg>
      <pc:sldChg chg="addSp delSp modSp new mod">
        <pc:chgData name="Omar Eweis" userId="419ef56f67249f63" providerId="LiveId" clId="{E9110FD6-1F51-41A0-BBDC-72965D173EFC}" dt="2023-09-08T10:02:35.769" v="279" actId="14100"/>
        <pc:sldMkLst>
          <pc:docMk/>
          <pc:sldMk cId="198918549" sldId="267"/>
        </pc:sldMkLst>
        <pc:spChg chg="mod">
          <ac:chgData name="Omar Eweis" userId="419ef56f67249f63" providerId="LiveId" clId="{E9110FD6-1F51-41A0-BBDC-72965D173EFC}" dt="2023-09-08T09:58:40.706" v="260" actId="20577"/>
          <ac:spMkLst>
            <pc:docMk/>
            <pc:sldMk cId="198918549" sldId="267"/>
            <ac:spMk id="2" creationId="{0E5262AC-F9F1-093E-32E0-DC4FF323D055}"/>
          </ac:spMkLst>
        </pc:spChg>
        <pc:spChg chg="del">
          <ac:chgData name="Omar Eweis" userId="419ef56f67249f63" providerId="LiveId" clId="{E9110FD6-1F51-41A0-BBDC-72965D173EFC}" dt="2023-09-08T09:58:43.579" v="261" actId="478"/>
          <ac:spMkLst>
            <pc:docMk/>
            <pc:sldMk cId="198918549" sldId="267"/>
            <ac:spMk id="3" creationId="{425C2152-E0BE-25A9-31A4-9A012A1E9DB5}"/>
          </ac:spMkLst>
        </pc:spChg>
        <pc:spChg chg="add mod">
          <ac:chgData name="Omar Eweis" userId="419ef56f67249f63" providerId="LiveId" clId="{E9110FD6-1F51-41A0-BBDC-72965D173EFC}" dt="2023-09-08T10:02:27.735" v="276" actId="1076"/>
          <ac:spMkLst>
            <pc:docMk/>
            <pc:sldMk cId="198918549" sldId="267"/>
            <ac:spMk id="8" creationId="{B516C8E2-B148-D780-B3F5-61F3754A7DC7}"/>
          </ac:spMkLst>
        </pc:spChg>
        <pc:picChg chg="add del mod">
          <ac:chgData name="Omar Eweis" userId="419ef56f67249f63" providerId="LiveId" clId="{E9110FD6-1F51-41A0-BBDC-72965D173EFC}" dt="2023-09-08T10:00:50.771" v="267" actId="478"/>
          <ac:picMkLst>
            <pc:docMk/>
            <pc:sldMk cId="198918549" sldId="267"/>
            <ac:picMk id="5" creationId="{71529D5F-DD46-5A7A-F576-861CF1608B8D}"/>
          </ac:picMkLst>
        </pc:picChg>
        <pc:picChg chg="add mod">
          <ac:chgData name="Omar Eweis" userId="419ef56f67249f63" providerId="LiveId" clId="{E9110FD6-1F51-41A0-BBDC-72965D173EFC}" dt="2023-09-08T10:00:57.914" v="270" actId="1076"/>
          <ac:picMkLst>
            <pc:docMk/>
            <pc:sldMk cId="198918549" sldId="267"/>
            <ac:picMk id="7" creationId="{7AD85555-44FC-E330-D91A-5277110C8BEE}"/>
          </ac:picMkLst>
        </pc:picChg>
        <pc:picChg chg="add mod">
          <ac:chgData name="Omar Eweis" userId="419ef56f67249f63" providerId="LiveId" clId="{E9110FD6-1F51-41A0-BBDC-72965D173EFC}" dt="2023-09-08T10:02:35.769" v="279" actId="14100"/>
          <ac:picMkLst>
            <pc:docMk/>
            <pc:sldMk cId="198918549" sldId="267"/>
            <ac:picMk id="10" creationId="{FFCCE368-7469-8AB6-EC6F-6554D36E33DA}"/>
          </ac:picMkLst>
        </pc:picChg>
      </pc:sldChg>
      <pc:sldChg chg="addSp delSp modSp new mod">
        <pc:chgData name="Omar Eweis" userId="419ef56f67249f63" providerId="LiveId" clId="{E9110FD6-1F51-41A0-BBDC-72965D173EFC}" dt="2023-09-13T16:28:02.473" v="2362" actId="13926"/>
        <pc:sldMkLst>
          <pc:docMk/>
          <pc:sldMk cId="3946912195" sldId="268"/>
        </pc:sldMkLst>
        <pc:spChg chg="mod">
          <ac:chgData name="Omar Eweis" userId="419ef56f67249f63" providerId="LiveId" clId="{E9110FD6-1F51-41A0-BBDC-72965D173EFC}" dt="2023-09-08T10:03:01.324" v="292" actId="5793"/>
          <ac:spMkLst>
            <pc:docMk/>
            <pc:sldMk cId="3946912195" sldId="268"/>
            <ac:spMk id="2" creationId="{2D2A4136-B870-0821-2825-E634CE985A13}"/>
          </ac:spMkLst>
        </pc:spChg>
        <pc:spChg chg="del">
          <ac:chgData name="Omar Eweis" userId="419ef56f67249f63" providerId="LiveId" clId="{E9110FD6-1F51-41A0-BBDC-72965D173EFC}" dt="2023-09-08T10:03:44.426" v="293" actId="478"/>
          <ac:spMkLst>
            <pc:docMk/>
            <pc:sldMk cId="3946912195" sldId="268"/>
            <ac:spMk id="3" creationId="{84D39BE8-F36D-4A93-877C-00B364C396CC}"/>
          </ac:spMkLst>
        </pc:spChg>
        <pc:graphicFrameChg chg="modGraphic">
          <ac:chgData name="Omar Eweis" userId="419ef56f67249f63" providerId="LiveId" clId="{E9110FD6-1F51-41A0-BBDC-72965D173EFC}" dt="2023-09-13T16:28:02.473" v="2362" actId="13926"/>
          <ac:graphicFrameMkLst>
            <pc:docMk/>
            <pc:sldMk cId="3946912195" sldId="268"/>
            <ac:graphicFrameMk id="20" creationId="{729800CA-6344-ADA0-0239-C11EC52D6BFF}"/>
          </ac:graphicFrameMkLst>
        </pc:graphicFrameChg>
        <pc:picChg chg="add mod">
          <ac:chgData name="Omar Eweis" userId="419ef56f67249f63" providerId="LiveId" clId="{E9110FD6-1F51-41A0-BBDC-72965D173EFC}" dt="2023-09-08T10:03:49.398" v="296" actId="1076"/>
          <ac:picMkLst>
            <pc:docMk/>
            <pc:sldMk cId="3946912195" sldId="268"/>
            <ac:picMk id="5" creationId="{1165621C-BB96-B25E-D7B4-337AD55C0E31}"/>
          </ac:picMkLst>
        </pc:picChg>
        <pc:inkChg chg="add">
          <ac:chgData name="Omar Eweis" userId="419ef56f67249f63" providerId="LiveId" clId="{E9110FD6-1F51-41A0-BBDC-72965D173EFC}" dt="2023-09-08T10:05:58.723" v="297" actId="9405"/>
          <ac:inkMkLst>
            <pc:docMk/>
            <pc:sldMk cId="3946912195" sldId="268"/>
            <ac:inkMk id="6" creationId="{E58DFF6D-12E1-B20F-48D2-C77FE295C4EA}"/>
          </ac:inkMkLst>
        </pc:inkChg>
        <pc:inkChg chg="add">
          <ac:chgData name="Omar Eweis" userId="419ef56f67249f63" providerId="LiveId" clId="{E9110FD6-1F51-41A0-BBDC-72965D173EFC}" dt="2023-09-08T10:06:04.853" v="298" actId="9405"/>
          <ac:inkMkLst>
            <pc:docMk/>
            <pc:sldMk cId="3946912195" sldId="268"/>
            <ac:inkMk id="7" creationId="{90B41F30-E8CE-88E1-E65B-73448BCAA3F3}"/>
          </ac:inkMkLst>
        </pc:inkChg>
        <pc:inkChg chg="add">
          <ac:chgData name="Omar Eweis" userId="419ef56f67249f63" providerId="LiveId" clId="{E9110FD6-1F51-41A0-BBDC-72965D173EFC}" dt="2023-09-08T10:06:19.548" v="299" actId="9405"/>
          <ac:inkMkLst>
            <pc:docMk/>
            <pc:sldMk cId="3946912195" sldId="268"/>
            <ac:inkMk id="8" creationId="{396E15F3-196A-9419-8193-465D8AE6EACB}"/>
          </ac:inkMkLst>
        </pc:inkChg>
        <pc:inkChg chg="add">
          <ac:chgData name="Omar Eweis" userId="419ef56f67249f63" providerId="LiveId" clId="{E9110FD6-1F51-41A0-BBDC-72965D173EFC}" dt="2023-09-08T10:06:22.154" v="300" actId="9405"/>
          <ac:inkMkLst>
            <pc:docMk/>
            <pc:sldMk cId="3946912195" sldId="268"/>
            <ac:inkMk id="9" creationId="{FC9B0045-C07E-9463-5CA0-0BF1C53E05E5}"/>
          </ac:inkMkLst>
        </pc:inkChg>
      </pc:sldChg>
      <pc:sldChg chg="addSp delSp modSp new mod">
        <pc:chgData name="Omar Eweis" userId="419ef56f67249f63" providerId="LiveId" clId="{E9110FD6-1F51-41A0-BBDC-72965D173EFC}" dt="2023-09-13T15:52:14.715" v="2275" actId="1076"/>
        <pc:sldMkLst>
          <pc:docMk/>
          <pc:sldMk cId="55041020" sldId="269"/>
        </pc:sldMkLst>
        <pc:spChg chg="mod">
          <ac:chgData name="Omar Eweis" userId="419ef56f67249f63" providerId="LiveId" clId="{E9110FD6-1F51-41A0-BBDC-72965D173EFC}" dt="2023-09-08T10:15:48.080" v="352" actId="20577"/>
          <ac:spMkLst>
            <pc:docMk/>
            <pc:sldMk cId="55041020" sldId="269"/>
            <ac:spMk id="2" creationId="{1BBF0DA3-929D-313F-9FC0-3CF2A84536ED}"/>
          </ac:spMkLst>
        </pc:spChg>
        <pc:spChg chg="del">
          <ac:chgData name="Omar Eweis" userId="419ef56f67249f63" providerId="LiveId" clId="{E9110FD6-1F51-41A0-BBDC-72965D173EFC}" dt="2023-09-08T10:12:18.849" v="302"/>
          <ac:spMkLst>
            <pc:docMk/>
            <pc:sldMk cId="55041020" sldId="269"/>
            <ac:spMk id="3" creationId="{C537222B-78D6-E51A-1AAC-6575ACA02007}"/>
          </ac:spMkLst>
        </pc:spChg>
        <pc:spChg chg="mod">
          <ac:chgData name="Omar Eweis" userId="419ef56f67249f63" providerId="LiveId" clId="{E9110FD6-1F51-41A0-BBDC-72965D173EFC}" dt="2023-09-13T15:39:53.792" v="2258" actId="1076"/>
          <ac:spMkLst>
            <pc:docMk/>
            <pc:sldMk cId="55041020" sldId="269"/>
            <ac:spMk id="4" creationId="{1C6E840E-E6E0-A1D7-794E-F8038B6B5143}"/>
          </ac:spMkLst>
        </pc:spChg>
        <pc:spChg chg="add del mod">
          <ac:chgData name="Omar Eweis" userId="419ef56f67249f63" providerId="LiveId" clId="{E9110FD6-1F51-41A0-BBDC-72965D173EFC}" dt="2023-09-08T10:15:42.080" v="326" actId="478"/>
          <ac:spMkLst>
            <pc:docMk/>
            <pc:sldMk cId="55041020" sldId="269"/>
            <ac:spMk id="9" creationId="{2373D263-BDDA-D4AF-39DF-E03C754A1B70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35" creationId="{7EC4FC3E-27DA-1E62-D418-F1E17AF0C7A1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36" creationId="{B2A87DA1-FF3C-4E33-04EE-F311856F1377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37" creationId="{8FBF0B15-4118-A1E5-EBFA-915342A8519D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38" creationId="{E219FE6E-A0B1-5524-3D56-FB1F54EF8428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39" creationId="{91128EA4-E24B-8A82-39D1-9F304257B910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40" creationId="{E19763FE-6AD8-72C9-72D0-1EFD743C426D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41" creationId="{4A7C2A76-58CD-EA6F-C7F1-BC6558553B38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42" creationId="{AD7138FC-D6DE-9EFF-2C2A-8AC0EDDE4FFF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43" creationId="{66719291-BFF5-DD88-7FDB-19F77141BBA0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44" creationId="{67DB9D44-0275-9834-69FB-92A8A6B28E06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45" creationId="{676801B8-69FB-75AF-EEFE-FF4AD658E115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46" creationId="{585DB452-7B4D-4671-250A-748105B21FB4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47" creationId="{BBFB50C7-0D1F-F70E-5CAF-3E6681EBA8C3}"/>
          </ac:spMkLst>
        </pc:spChg>
        <pc:spChg chg="mod">
          <ac:chgData name="Omar Eweis" userId="419ef56f67249f63" providerId="LiveId" clId="{E9110FD6-1F51-41A0-BBDC-72965D173EFC}" dt="2023-09-13T15:08:31.085" v="2246"/>
          <ac:spMkLst>
            <pc:docMk/>
            <pc:sldMk cId="55041020" sldId="269"/>
            <ac:spMk id="48" creationId="{919039B3-12CF-76F1-4753-086FE62F98C1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51" creationId="{C1358A33-FB82-C75D-E2FB-03312FB26028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52" creationId="{815A96D6-AE1B-D754-746B-C38B61CB6027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53" creationId="{DA50A6F3-1FFE-7DE3-F163-8399B1154A78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54" creationId="{86DABDAF-844C-7950-A2AE-040BDC117297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55" creationId="{CA6C1027-C6DD-5715-3B27-6F4E00EFB2F7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56" creationId="{93390AD9-3D54-28A0-10B8-F1568599AA2C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57" creationId="{8B7849F2-D125-A09E-3619-7595915BBDE6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58" creationId="{EADC2BFA-DE0B-0F97-85B7-A825CC0D1E3F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59" creationId="{44501F72-593E-F0D2-43C6-1176CC87D8FB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60" creationId="{9D4C8E65-2E01-5002-B194-16FFEC000E60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61" creationId="{85F7E88F-CE58-2E16-6FE4-B4BEAF9745CB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62" creationId="{CA9ADC1E-C441-0142-A2CE-FF643832C9DF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63" creationId="{5CFCDBAF-FD85-38F0-D155-54923E1E566C}"/>
          </ac:spMkLst>
        </pc:spChg>
        <pc:spChg chg="mod">
          <ac:chgData name="Omar Eweis" userId="419ef56f67249f63" providerId="LiveId" clId="{E9110FD6-1F51-41A0-BBDC-72965D173EFC}" dt="2023-09-13T15:39:34.774" v="2251"/>
          <ac:spMkLst>
            <pc:docMk/>
            <pc:sldMk cId="55041020" sldId="269"/>
            <ac:spMk id="64" creationId="{CD91E223-0DB6-47C4-EC0A-92107A4BAE4B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67" creationId="{CB559573-4CD0-AA78-5D95-706F228D6B74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68" creationId="{7118B948-ED3E-B891-05FB-DB39B38B9A5B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69" creationId="{5497E17A-E066-24CF-EA72-953B2C2A1F87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0" creationId="{FE174996-A986-6CC4-2AB9-6A474D79D0AE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1" creationId="{35DC1001-CDEC-00D6-0725-5C6C2A067D74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2" creationId="{6601A9CB-AF64-2F6A-03DF-10B166618CE7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3" creationId="{827502A7-607E-C6D7-02A6-08A1B0B7D7AB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4" creationId="{C2A9323F-0723-6A16-EF6F-01B9E27EB069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5" creationId="{46C69341-921F-5472-F71D-64D88D8A18DB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6" creationId="{A134AF9B-D4EA-F4A7-CFA0-055A67877A02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7" creationId="{53568EE6-7F05-35EC-9549-6B144117BCB9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8" creationId="{4B9212BE-0B14-0F02-1E9B-E5BEF2A4AECB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79" creationId="{1734CEBD-352D-0308-23CA-C52BA65FCE75}"/>
          </ac:spMkLst>
        </pc:spChg>
        <pc:spChg chg="mod">
          <ac:chgData name="Omar Eweis" userId="419ef56f67249f63" providerId="LiveId" clId="{E9110FD6-1F51-41A0-BBDC-72965D173EFC}" dt="2023-09-13T15:51:10" v="2267"/>
          <ac:spMkLst>
            <pc:docMk/>
            <pc:sldMk cId="55041020" sldId="269"/>
            <ac:spMk id="80" creationId="{EEE9FB96-92D8-A8FC-866E-CC5566CB391B}"/>
          </ac:spMkLst>
        </pc:spChg>
        <pc:grpChg chg="del">
          <ac:chgData name="Omar Eweis" userId="419ef56f67249f63" providerId="LiveId" clId="{E9110FD6-1F51-41A0-BBDC-72965D173EFC}" dt="2023-09-13T14:14:59.899" v="2212" actId="478"/>
          <ac:grpSpMkLst>
            <pc:docMk/>
            <pc:sldMk cId="55041020" sldId="269"/>
            <ac:grpSpMk id="7" creationId="{9F201F83-3F4D-DD9C-6FA6-396236DE31F7}"/>
          </ac:grpSpMkLst>
        </pc:grpChg>
        <pc:grpChg chg="add del mod">
          <ac:chgData name="Omar Eweis" userId="419ef56f67249f63" providerId="LiveId" clId="{E9110FD6-1F51-41A0-BBDC-72965D173EFC}" dt="2023-09-13T15:39:34.273" v="2250" actId="478"/>
          <ac:grpSpMkLst>
            <pc:docMk/>
            <pc:sldMk cId="55041020" sldId="269"/>
            <ac:grpSpMk id="33" creationId="{AA6526BC-31A2-89EB-4236-39D251EA0D06}"/>
          </ac:grpSpMkLst>
        </pc:grpChg>
        <pc:grpChg chg="add mod">
          <ac:chgData name="Omar Eweis" userId="419ef56f67249f63" providerId="LiveId" clId="{E9110FD6-1F51-41A0-BBDC-72965D173EFC}" dt="2023-09-13T15:39:58.985" v="2260" actId="14100"/>
          <ac:grpSpMkLst>
            <pc:docMk/>
            <pc:sldMk cId="55041020" sldId="269"/>
            <ac:grpSpMk id="49" creationId="{1392751C-96E1-0334-7412-794A40FADC7C}"/>
          </ac:grpSpMkLst>
        </pc:grpChg>
        <pc:grpChg chg="add mod">
          <ac:chgData name="Omar Eweis" userId="419ef56f67249f63" providerId="LiveId" clId="{E9110FD6-1F51-41A0-BBDC-72965D173EFC}" dt="2023-09-13T15:52:14.715" v="2275" actId="1076"/>
          <ac:grpSpMkLst>
            <pc:docMk/>
            <pc:sldMk cId="55041020" sldId="269"/>
            <ac:grpSpMk id="65" creationId="{30485B52-200E-BA26-4FA7-59CFAFAD0E85}"/>
          </ac:grpSpMkLst>
        </pc:grpChg>
        <pc:picChg chg="add del mod">
          <ac:chgData name="Omar Eweis" userId="419ef56f67249f63" providerId="LiveId" clId="{E9110FD6-1F51-41A0-BBDC-72965D173EFC}" dt="2023-09-08T10:14:41.866" v="315" actId="478"/>
          <ac:picMkLst>
            <pc:docMk/>
            <pc:sldMk cId="55041020" sldId="269"/>
            <ac:picMk id="5" creationId="{30962683-CBB2-849A-1413-EE8A692C2207}"/>
          </ac:picMkLst>
        </pc:picChg>
        <pc:picChg chg="add del mod">
          <ac:chgData name="Omar Eweis" userId="419ef56f67249f63" providerId="LiveId" clId="{E9110FD6-1F51-41A0-BBDC-72965D173EFC}" dt="2023-09-08T10:15:55.930" v="356" actId="478"/>
          <ac:picMkLst>
            <pc:docMk/>
            <pc:sldMk cId="55041020" sldId="269"/>
            <ac:picMk id="7" creationId="{7F23A5A8-4C6C-B688-F3A6-16E75A648098}"/>
          </ac:picMkLst>
        </pc:picChg>
        <pc:picChg chg="add del mod">
          <ac:chgData name="Omar Eweis" userId="419ef56f67249f63" providerId="LiveId" clId="{E9110FD6-1F51-41A0-BBDC-72965D173EFC}" dt="2023-09-08T10:14:44.161" v="317"/>
          <ac:picMkLst>
            <pc:docMk/>
            <pc:sldMk cId="55041020" sldId="269"/>
            <ac:picMk id="10" creationId="{4C3911C6-60F9-4DBE-F41C-F29B059A39E9}"/>
          </ac:picMkLst>
        </pc:picChg>
        <pc:picChg chg="add del mod modCrop">
          <ac:chgData name="Omar Eweis" userId="419ef56f67249f63" providerId="LiveId" clId="{E9110FD6-1F51-41A0-BBDC-72965D173EFC}" dt="2023-09-13T15:07:50.106" v="2243" actId="478"/>
          <ac:picMkLst>
            <pc:docMk/>
            <pc:sldMk cId="55041020" sldId="269"/>
            <ac:picMk id="12" creationId="{4AE65B09-E2E8-2DDB-3C7D-0456941E8568}"/>
          </ac:picMkLst>
        </pc:picChg>
        <pc:picChg chg="add mod">
          <ac:chgData name="Omar Eweis" userId="419ef56f67249f63" providerId="LiveId" clId="{E9110FD6-1F51-41A0-BBDC-72965D173EFC}" dt="2023-09-08T10:15:51.952" v="354" actId="1076"/>
          <ac:picMkLst>
            <pc:docMk/>
            <pc:sldMk cId="55041020" sldId="269"/>
            <ac:picMk id="12" creationId="{7BF84AA8-366B-E99E-074F-F0305A5573E0}"/>
          </ac:picMkLst>
        </pc:picChg>
        <pc:picChg chg="add mod">
          <ac:chgData name="Omar Eweis" userId="419ef56f67249f63" providerId="LiveId" clId="{E9110FD6-1F51-41A0-BBDC-72965D173EFC}" dt="2023-09-08T10:16:25.911" v="361" actId="1076"/>
          <ac:picMkLst>
            <pc:docMk/>
            <pc:sldMk cId="55041020" sldId="269"/>
            <ac:picMk id="14" creationId="{6ED1BD2B-CB76-A351-388F-EE76ED41A302}"/>
          </ac:picMkLst>
        </pc:picChg>
        <pc:picChg chg="del">
          <ac:chgData name="Omar Eweis" userId="419ef56f67249f63" providerId="LiveId" clId="{E9110FD6-1F51-41A0-BBDC-72965D173EFC}" dt="2023-09-13T14:17:59.550" v="2218" actId="478"/>
          <ac:picMkLst>
            <pc:docMk/>
            <pc:sldMk cId="55041020" sldId="269"/>
            <ac:picMk id="30" creationId="{62D5D84C-B40E-02AF-6CAA-EBC55C07D0D4}"/>
          </ac:picMkLst>
        </pc:picChg>
        <pc:picChg chg="add del mod">
          <ac:chgData name="Omar Eweis" userId="419ef56f67249f63" providerId="LiveId" clId="{E9110FD6-1F51-41A0-BBDC-72965D173EFC}" dt="2023-09-13T15:51:12.315" v="2268" actId="478"/>
          <ac:picMkLst>
            <pc:docMk/>
            <pc:sldMk cId="55041020" sldId="269"/>
            <ac:picMk id="31" creationId="{1C7B8929-C521-7A08-9F3D-3B430F364669}"/>
          </ac:picMkLst>
        </pc:picChg>
        <pc:picChg chg="add del mod">
          <ac:chgData name="Omar Eweis" userId="419ef56f67249f63" providerId="LiveId" clId="{E9110FD6-1F51-41A0-BBDC-72965D173EFC}" dt="2023-09-13T15:07:52.383" v="2245"/>
          <ac:picMkLst>
            <pc:docMk/>
            <pc:sldMk cId="55041020" sldId="269"/>
            <ac:picMk id="32" creationId="{2E8AC1CA-7E64-6B58-6B22-0800F0AB85A8}"/>
          </ac:picMkLst>
        </pc:picChg>
        <pc:picChg chg="mod">
          <ac:chgData name="Omar Eweis" userId="419ef56f67249f63" providerId="LiveId" clId="{E9110FD6-1F51-41A0-BBDC-72965D173EFC}" dt="2023-09-13T15:08:31.085" v="2246"/>
          <ac:picMkLst>
            <pc:docMk/>
            <pc:sldMk cId="55041020" sldId="269"/>
            <ac:picMk id="34" creationId="{869A1ACA-2E46-F875-5D2B-9487F19ED1F1}"/>
          </ac:picMkLst>
        </pc:picChg>
        <pc:picChg chg="mod">
          <ac:chgData name="Omar Eweis" userId="419ef56f67249f63" providerId="LiveId" clId="{E9110FD6-1F51-41A0-BBDC-72965D173EFC}" dt="2023-09-13T15:39:34.774" v="2251"/>
          <ac:picMkLst>
            <pc:docMk/>
            <pc:sldMk cId="55041020" sldId="269"/>
            <ac:picMk id="50" creationId="{6BD2D838-C361-53E9-E5F6-D0623ADB49F8}"/>
          </ac:picMkLst>
        </pc:picChg>
        <pc:picChg chg="mod">
          <ac:chgData name="Omar Eweis" userId="419ef56f67249f63" providerId="LiveId" clId="{E9110FD6-1F51-41A0-BBDC-72965D173EFC}" dt="2023-09-13T15:51:10" v="2267"/>
          <ac:picMkLst>
            <pc:docMk/>
            <pc:sldMk cId="55041020" sldId="269"/>
            <ac:picMk id="66" creationId="{A08A3516-D114-1FED-052E-41A145071EAF}"/>
          </ac:picMkLst>
        </pc:picChg>
      </pc:sldChg>
      <pc:sldChg chg="addSp delSp modSp new del mod">
        <pc:chgData name="Omar Eweis" userId="419ef56f67249f63" providerId="LiveId" clId="{E9110FD6-1F51-41A0-BBDC-72965D173EFC}" dt="2023-09-13T16:02:30.932" v="2292" actId="2696"/>
        <pc:sldMkLst>
          <pc:docMk/>
          <pc:sldMk cId="1089699432" sldId="270"/>
        </pc:sldMkLst>
        <pc:spChg chg="mod">
          <ac:chgData name="Omar Eweis" userId="419ef56f67249f63" providerId="LiveId" clId="{E9110FD6-1F51-41A0-BBDC-72965D173EFC}" dt="2023-09-08T10:18:24.421" v="395" actId="20577"/>
          <ac:spMkLst>
            <pc:docMk/>
            <pc:sldMk cId="1089699432" sldId="270"/>
            <ac:spMk id="2" creationId="{FAF000F6-3B92-BC06-DFAC-CB4C5882CE2C}"/>
          </ac:spMkLst>
        </pc:spChg>
        <pc:spChg chg="del">
          <ac:chgData name="Omar Eweis" userId="419ef56f67249f63" providerId="LiveId" clId="{E9110FD6-1F51-41A0-BBDC-72965D173EFC}" dt="2023-09-08T10:18:27.549" v="396" actId="478"/>
          <ac:spMkLst>
            <pc:docMk/>
            <pc:sldMk cId="1089699432" sldId="270"/>
            <ac:spMk id="3" creationId="{19B8C08B-4930-917B-3737-A7DACFE5A672}"/>
          </ac:spMkLst>
        </pc:spChg>
        <pc:picChg chg="add mod">
          <ac:chgData name="Omar Eweis" userId="419ef56f67249f63" providerId="LiveId" clId="{E9110FD6-1F51-41A0-BBDC-72965D173EFC}" dt="2023-09-08T10:20:38.942" v="403" actId="14100"/>
          <ac:picMkLst>
            <pc:docMk/>
            <pc:sldMk cId="1089699432" sldId="270"/>
            <ac:picMk id="5" creationId="{171B7850-0EAD-DE3B-B48F-53770B9D7DD7}"/>
          </ac:picMkLst>
        </pc:picChg>
        <pc:picChg chg="add mod">
          <ac:chgData name="Omar Eweis" userId="419ef56f67249f63" providerId="LiveId" clId="{E9110FD6-1F51-41A0-BBDC-72965D173EFC}" dt="2023-09-08T10:20:41.180" v="405" actId="1076"/>
          <ac:picMkLst>
            <pc:docMk/>
            <pc:sldMk cId="1089699432" sldId="270"/>
            <ac:picMk id="7" creationId="{4B9EF924-96CF-065D-A614-7E9107E94CAB}"/>
          </ac:picMkLst>
        </pc:picChg>
        <pc:picChg chg="del">
          <ac:chgData name="Omar Eweis" userId="419ef56f67249f63" providerId="LiveId" clId="{E9110FD6-1F51-41A0-BBDC-72965D173EFC}" dt="2023-09-13T14:31:03.700" v="2226" actId="478"/>
          <ac:picMkLst>
            <pc:docMk/>
            <pc:sldMk cId="1089699432" sldId="270"/>
            <ac:picMk id="9" creationId="{BBA70DC6-5ACA-CC5E-0BAF-0A9B74DAC640}"/>
          </ac:picMkLst>
        </pc:picChg>
        <pc:picChg chg="add mod">
          <ac:chgData name="Omar Eweis" userId="419ef56f67249f63" providerId="LiveId" clId="{E9110FD6-1F51-41A0-BBDC-72965D173EFC}" dt="2023-09-13T14:35:07.813" v="2229" actId="1076"/>
          <ac:picMkLst>
            <pc:docMk/>
            <pc:sldMk cId="1089699432" sldId="270"/>
            <ac:picMk id="10" creationId="{177E427C-BD2B-402A-EB0C-5DE852F0BFEF}"/>
          </ac:picMkLst>
        </pc:picChg>
        <pc:picChg chg="add del mod">
          <ac:chgData name="Omar Eweis" userId="419ef56f67249f63" providerId="LiveId" clId="{E9110FD6-1F51-41A0-BBDC-72965D173EFC}" dt="2023-09-13T14:44:39.503" v="2242" actId="478"/>
          <ac:picMkLst>
            <pc:docMk/>
            <pc:sldMk cId="1089699432" sldId="270"/>
            <ac:picMk id="11" creationId="{9081E1C0-6F93-5B6F-F79E-7709FAEA6597}"/>
          </ac:picMkLst>
        </pc:picChg>
      </pc:sldChg>
      <pc:sldChg chg="modSp new mod">
        <pc:chgData name="Omar Eweis" userId="419ef56f67249f63" providerId="LiveId" clId="{E9110FD6-1F51-41A0-BBDC-72965D173EFC}" dt="2023-09-08T11:07:37.860" v="1143" actId="33524"/>
        <pc:sldMkLst>
          <pc:docMk/>
          <pc:sldMk cId="3252283451" sldId="271"/>
        </pc:sldMkLst>
        <pc:spChg chg="mod">
          <ac:chgData name="Omar Eweis" userId="419ef56f67249f63" providerId="LiveId" clId="{E9110FD6-1F51-41A0-BBDC-72965D173EFC}" dt="2023-09-08T11:02:35.655" v="720" actId="20577"/>
          <ac:spMkLst>
            <pc:docMk/>
            <pc:sldMk cId="3252283451" sldId="271"/>
            <ac:spMk id="2" creationId="{E69C231F-BCC1-B261-417A-33A6E5BA634A}"/>
          </ac:spMkLst>
        </pc:spChg>
        <pc:spChg chg="mod">
          <ac:chgData name="Omar Eweis" userId="419ef56f67249f63" providerId="LiveId" clId="{E9110FD6-1F51-41A0-BBDC-72965D173EFC}" dt="2023-09-08T11:07:37.860" v="1143" actId="33524"/>
          <ac:spMkLst>
            <pc:docMk/>
            <pc:sldMk cId="3252283451" sldId="271"/>
            <ac:spMk id="3" creationId="{91D5378A-A839-7996-9C78-DDF18DADA30B}"/>
          </ac:spMkLst>
        </pc:spChg>
      </pc:sldChg>
      <pc:sldChg chg="modSp new mod">
        <pc:chgData name="Omar Eweis" userId="419ef56f67249f63" providerId="LiveId" clId="{E9110FD6-1F51-41A0-BBDC-72965D173EFC}" dt="2023-09-08T11:11:41.376" v="1821" actId="20577"/>
        <pc:sldMkLst>
          <pc:docMk/>
          <pc:sldMk cId="1331937924" sldId="272"/>
        </pc:sldMkLst>
        <pc:spChg chg="mod">
          <ac:chgData name="Omar Eweis" userId="419ef56f67249f63" providerId="LiveId" clId="{E9110FD6-1F51-41A0-BBDC-72965D173EFC}" dt="2023-09-08T11:08:11.539" v="1191" actId="20577"/>
          <ac:spMkLst>
            <pc:docMk/>
            <pc:sldMk cId="1331937924" sldId="272"/>
            <ac:spMk id="2" creationId="{A5B6EAFF-4C9D-59BE-1B05-CB1EAF5442B7}"/>
          </ac:spMkLst>
        </pc:spChg>
        <pc:spChg chg="mod">
          <ac:chgData name="Omar Eweis" userId="419ef56f67249f63" providerId="LiveId" clId="{E9110FD6-1F51-41A0-BBDC-72965D173EFC}" dt="2023-09-08T11:11:41.376" v="1821" actId="20577"/>
          <ac:spMkLst>
            <pc:docMk/>
            <pc:sldMk cId="1331937924" sldId="272"/>
            <ac:spMk id="3" creationId="{C5AB8963-0349-A33E-29D8-918A9680F8AC}"/>
          </ac:spMkLst>
        </pc:spChg>
      </pc:sldChg>
      <pc:sldChg chg="modSp new mod">
        <pc:chgData name="Omar Eweis" userId="419ef56f67249f63" providerId="LiveId" clId="{E9110FD6-1F51-41A0-BBDC-72965D173EFC}" dt="2023-09-08T11:16:22.787" v="2211" actId="1076"/>
        <pc:sldMkLst>
          <pc:docMk/>
          <pc:sldMk cId="49990978" sldId="273"/>
        </pc:sldMkLst>
        <pc:spChg chg="mod">
          <ac:chgData name="Omar Eweis" userId="419ef56f67249f63" providerId="LiveId" clId="{E9110FD6-1F51-41A0-BBDC-72965D173EFC}" dt="2023-09-08T11:11:48.719" v="1833" actId="20577"/>
          <ac:spMkLst>
            <pc:docMk/>
            <pc:sldMk cId="49990978" sldId="273"/>
            <ac:spMk id="2" creationId="{1F45B660-9B0C-D007-F19B-CA20459DA17E}"/>
          </ac:spMkLst>
        </pc:spChg>
        <pc:spChg chg="mod">
          <ac:chgData name="Omar Eweis" userId="419ef56f67249f63" providerId="LiveId" clId="{E9110FD6-1F51-41A0-BBDC-72965D173EFC}" dt="2023-09-08T11:16:22.787" v="2211" actId="1076"/>
          <ac:spMkLst>
            <pc:docMk/>
            <pc:sldMk cId="49990978" sldId="273"/>
            <ac:spMk id="3" creationId="{DC2D3051-E024-85B7-EE7E-B30E43A4F72B}"/>
          </ac:spMkLst>
        </pc:spChg>
      </pc:sldChg>
      <pc:sldChg chg="addSp modSp mod">
        <pc:chgData name="Omar Eweis" userId="419ef56f67249f63" providerId="LiveId" clId="{E9110FD6-1F51-41A0-BBDC-72965D173EFC}" dt="2023-09-13T20:35:41.762" v="2393" actId="1076"/>
        <pc:sldMkLst>
          <pc:docMk/>
          <pc:sldMk cId="1168021043" sldId="275"/>
        </pc:sldMkLst>
        <pc:picChg chg="add mod">
          <ac:chgData name="Omar Eweis" userId="419ef56f67249f63" providerId="LiveId" clId="{E9110FD6-1F51-41A0-BBDC-72965D173EFC}" dt="2023-09-13T20:35:41.762" v="2393" actId="1076"/>
          <ac:picMkLst>
            <pc:docMk/>
            <pc:sldMk cId="1168021043" sldId="275"/>
            <ac:picMk id="3" creationId="{9531ACB1-B4B9-584B-F93D-5BDF64976783}"/>
          </ac:picMkLst>
        </pc:picChg>
      </pc:sldChg>
      <pc:sldChg chg="modSp">
        <pc:chgData name="Omar Eweis" userId="419ef56f67249f63" providerId="LiveId" clId="{E9110FD6-1F51-41A0-BBDC-72965D173EFC}" dt="2023-09-13T16:14:30.569" v="2297" actId="20577"/>
        <pc:sldMkLst>
          <pc:docMk/>
          <pc:sldMk cId="1991360830" sldId="277"/>
        </pc:sldMkLst>
        <pc:graphicFrameChg chg="mod">
          <ac:chgData name="Omar Eweis" userId="419ef56f67249f63" providerId="LiveId" clId="{E9110FD6-1F51-41A0-BBDC-72965D173EFC}" dt="2023-09-13T16:14:30.569" v="2297" actId="20577"/>
          <ac:graphicFrameMkLst>
            <pc:docMk/>
            <pc:sldMk cId="1991360830" sldId="277"/>
            <ac:graphicFrameMk id="6" creationId="{61256EF0-71AB-0657-9D6A-7B91615C5D6A}"/>
          </ac:graphicFrameMkLst>
        </pc:graphicFrameChg>
      </pc:sldChg>
      <pc:sldChg chg="modSp mod">
        <pc:chgData name="Omar Eweis" userId="419ef56f67249f63" providerId="LiveId" clId="{E9110FD6-1F51-41A0-BBDC-72965D173EFC}" dt="2023-09-13T18:46:32.199" v="2391" actId="20577"/>
        <pc:sldMkLst>
          <pc:docMk/>
          <pc:sldMk cId="2156529045" sldId="280"/>
        </pc:sldMkLst>
        <pc:spChg chg="mod">
          <ac:chgData name="Omar Eweis" userId="419ef56f67249f63" providerId="LiveId" clId="{E9110FD6-1F51-41A0-BBDC-72965D173EFC}" dt="2023-09-13T18:46:32.199" v="2391" actId="20577"/>
          <ac:spMkLst>
            <pc:docMk/>
            <pc:sldMk cId="2156529045" sldId="280"/>
            <ac:spMk id="3" creationId="{BBBB9B35-9A3B-9A75-ECD8-85465C05ABB8}"/>
          </ac:spMkLst>
        </pc:spChg>
      </pc:sldChg>
      <pc:sldChg chg="modSp mod">
        <pc:chgData name="Omar Eweis" userId="419ef56f67249f63" providerId="LiveId" clId="{E9110FD6-1F51-41A0-BBDC-72965D173EFC}" dt="2023-09-13T16:18:12.245" v="2319" actId="20577"/>
        <pc:sldMkLst>
          <pc:docMk/>
          <pc:sldMk cId="560260727" sldId="281"/>
        </pc:sldMkLst>
        <pc:spChg chg="mod">
          <ac:chgData name="Omar Eweis" userId="419ef56f67249f63" providerId="LiveId" clId="{E9110FD6-1F51-41A0-BBDC-72965D173EFC}" dt="2023-09-13T16:18:12.245" v="2319" actId="20577"/>
          <ac:spMkLst>
            <pc:docMk/>
            <pc:sldMk cId="560260727" sldId="281"/>
            <ac:spMk id="2" creationId="{EF53C875-B72E-F407-7D73-546967E72E9D}"/>
          </ac:spMkLst>
        </pc:spChg>
      </pc:sldChg>
      <pc:sldChg chg="addSp modSp mod">
        <pc:chgData name="Omar Eweis" userId="419ef56f67249f63" providerId="LiveId" clId="{E9110FD6-1F51-41A0-BBDC-72965D173EFC}" dt="2023-09-13T20:35:48.707" v="2395" actId="1076"/>
        <pc:sldMkLst>
          <pc:docMk/>
          <pc:sldMk cId="3347138100" sldId="282"/>
        </pc:sldMkLst>
        <pc:picChg chg="add mod">
          <ac:chgData name="Omar Eweis" userId="419ef56f67249f63" providerId="LiveId" clId="{E9110FD6-1F51-41A0-BBDC-72965D173EFC}" dt="2023-09-13T20:35:48.707" v="2395" actId="1076"/>
          <ac:picMkLst>
            <pc:docMk/>
            <pc:sldMk cId="3347138100" sldId="282"/>
            <ac:picMk id="3" creationId="{6A686A89-F44F-2604-89B2-1BF9A2837150}"/>
          </ac:picMkLst>
        </pc:picChg>
      </pc:sldChg>
      <pc:sldChg chg="addSp modSp">
        <pc:chgData name="Omar Eweis" userId="419ef56f67249f63" providerId="LiveId" clId="{E9110FD6-1F51-41A0-BBDC-72965D173EFC}" dt="2023-09-13T20:35:58.143" v="2398"/>
        <pc:sldMkLst>
          <pc:docMk/>
          <pc:sldMk cId="3948174380" sldId="283"/>
        </pc:sldMkLst>
        <pc:picChg chg="add mod">
          <ac:chgData name="Omar Eweis" userId="419ef56f67249f63" providerId="LiveId" clId="{E9110FD6-1F51-41A0-BBDC-72965D173EFC}" dt="2023-09-13T20:35:58.143" v="2398"/>
          <ac:picMkLst>
            <pc:docMk/>
            <pc:sldMk cId="3948174380" sldId="283"/>
            <ac:picMk id="3" creationId="{B6B8C4BA-45D5-EBC6-9CA9-621EFBF96948}"/>
          </ac:picMkLst>
        </pc:picChg>
      </pc:sldChg>
      <pc:sldChg chg="addSp modSp">
        <pc:chgData name="Omar Eweis" userId="419ef56f67249f63" providerId="LiveId" clId="{E9110FD6-1F51-41A0-BBDC-72965D173EFC}" dt="2023-09-13T20:35:52.889" v="2396"/>
        <pc:sldMkLst>
          <pc:docMk/>
          <pc:sldMk cId="3465155044" sldId="284"/>
        </pc:sldMkLst>
        <pc:picChg chg="add mod">
          <ac:chgData name="Omar Eweis" userId="419ef56f67249f63" providerId="LiveId" clId="{E9110FD6-1F51-41A0-BBDC-72965D173EFC}" dt="2023-09-13T20:35:52.889" v="2396"/>
          <ac:picMkLst>
            <pc:docMk/>
            <pc:sldMk cId="3465155044" sldId="284"/>
            <ac:picMk id="3" creationId="{428EE81A-B8AB-3232-2347-EF5F0F581199}"/>
          </ac:picMkLst>
        </pc:picChg>
      </pc:sldChg>
      <pc:sldChg chg="addSp modSp">
        <pc:chgData name="Omar Eweis" userId="419ef56f67249f63" providerId="LiveId" clId="{E9110FD6-1F51-41A0-BBDC-72965D173EFC}" dt="2023-09-13T20:35:55.530" v="2397"/>
        <pc:sldMkLst>
          <pc:docMk/>
          <pc:sldMk cId="1172006647" sldId="286"/>
        </pc:sldMkLst>
        <pc:picChg chg="add mod">
          <ac:chgData name="Omar Eweis" userId="419ef56f67249f63" providerId="LiveId" clId="{E9110FD6-1F51-41A0-BBDC-72965D173EFC}" dt="2023-09-13T20:35:55.530" v="2397"/>
          <ac:picMkLst>
            <pc:docMk/>
            <pc:sldMk cId="1172006647" sldId="286"/>
            <ac:picMk id="3" creationId="{BFEBDB4C-CDF9-BD07-FA6F-BBEC609DBCAD}"/>
          </ac:picMkLst>
        </pc:picChg>
      </pc:sldChg>
      <pc:sldChg chg="addSp delSp modSp add mod">
        <pc:chgData name="Omar Eweis" userId="419ef56f67249f63" providerId="LiveId" clId="{E9110FD6-1F51-41A0-BBDC-72965D173EFC}" dt="2023-09-13T16:30:03.314" v="2373" actId="20577"/>
        <pc:sldMkLst>
          <pc:docMk/>
          <pc:sldMk cId="1877553207" sldId="287"/>
        </pc:sldMkLst>
        <pc:spChg chg="mod">
          <ac:chgData name="Omar Eweis" userId="419ef56f67249f63" providerId="LiveId" clId="{E9110FD6-1F51-41A0-BBDC-72965D173EFC}" dt="2023-09-13T16:30:03.314" v="2373" actId="20577"/>
          <ac:spMkLst>
            <pc:docMk/>
            <pc:sldMk cId="1877553207" sldId="287"/>
            <ac:spMk id="2" creationId="{1BBF0DA3-929D-313F-9FC0-3CF2A84536ED}"/>
          </ac:spMkLst>
        </pc:spChg>
        <pc:spChg chg="mod">
          <ac:chgData name="Omar Eweis" userId="419ef56f67249f63" providerId="LiveId" clId="{E9110FD6-1F51-41A0-BBDC-72965D173EFC}" dt="2023-09-13T14:35:32.432" v="2240" actId="20577"/>
          <ac:spMkLst>
            <pc:docMk/>
            <pc:sldMk cId="1877553207" sldId="287"/>
            <ac:spMk id="4" creationId="{1C6E840E-E6E0-A1D7-794E-F8038B6B5143}"/>
          </ac:spMkLst>
        </pc:spChg>
        <pc:spChg chg="mod">
          <ac:chgData name="Omar Eweis" userId="419ef56f67249f63" providerId="LiveId" clId="{E9110FD6-1F51-41A0-BBDC-72965D173EFC}" dt="2023-09-13T15:53:57.648" v="2280" actId="20577"/>
          <ac:spMkLst>
            <pc:docMk/>
            <pc:sldMk cId="1877553207" sldId="287"/>
            <ac:spMk id="5" creationId="{02FC3A02-A938-FB73-3EDA-3794C2FD5245}"/>
          </ac:spMkLst>
        </pc:spChg>
        <pc:spChg chg="mod">
          <ac:chgData name="Omar Eweis" userId="419ef56f67249f63" providerId="LiveId" clId="{E9110FD6-1F51-41A0-BBDC-72965D173EFC}" dt="2023-09-13T15:45:07.881" v="2262"/>
          <ac:spMkLst>
            <pc:docMk/>
            <pc:sldMk cId="1877553207" sldId="287"/>
            <ac:spMk id="8" creationId="{F13375AD-F306-855A-FFF6-91EE4654C865}"/>
          </ac:spMkLst>
        </pc:spChg>
        <pc:spChg chg="mod">
          <ac:chgData name="Omar Eweis" userId="419ef56f67249f63" providerId="LiveId" clId="{E9110FD6-1F51-41A0-BBDC-72965D173EFC}" dt="2023-09-13T15:45:07.881" v="2262"/>
          <ac:spMkLst>
            <pc:docMk/>
            <pc:sldMk cId="1877553207" sldId="287"/>
            <ac:spMk id="10" creationId="{ACF7FD23-57AD-8797-B47A-0522DCCC6646}"/>
          </ac:spMkLst>
        </pc:spChg>
        <pc:spChg chg="mod">
          <ac:chgData name="Omar Eweis" userId="419ef56f67249f63" providerId="LiveId" clId="{E9110FD6-1F51-41A0-BBDC-72965D173EFC}" dt="2023-09-13T15:45:07.881" v="2262"/>
          <ac:spMkLst>
            <pc:docMk/>
            <pc:sldMk cId="1877553207" sldId="287"/>
            <ac:spMk id="11" creationId="{27A719F4-BE89-FCA2-AC64-49B821375BA3}"/>
          </ac:spMkLst>
        </pc:spChg>
        <pc:spChg chg="mod">
          <ac:chgData name="Omar Eweis" userId="419ef56f67249f63" providerId="LiveId" clId="{E9110FD6-1F51-41A0-BBDC-72965D173EFC}" dt="2023-09-13T15:45:07.881" v="2262"/>
          <ac:spMkLst>
            <pc:docMk/>
            <pc:sldMk cId="1877553207" sldId="287"/>
            <ac:spMk id="13" creationId="{25AC8D8E-A12D-CFF7-CF90-89C595EEA4D5}"/>
          </ac:spMkLst>
        </pc:spChg>
        <pc:spChg chg="mod">
          <ac:chgData name="Omar Eweis" userId="419ef56f67249f63" providerId="LiveId" clId="{E9110FD6-1F51-41A0-BBDC-72965D173EFC}" dt="2023-09-13T15:45:07.881" v="2262"/>
          <ac:spMkLst>
            <pc:docMk/>
            <pc:sldMk cId="1877553207" sldId="287"/>
            <ac:spMk id="14" creationId="{6AFC83C5-9623-CA20-2684-81D26B90EEB4}"/>
          </ac:spMkLst>
        </pc:spChg>
        <pc:spChg chg="mod">
          <ac:chgData name="Omar Eweis" userId="419ef56f67249f63" providerId="LiveId" clId="{E9110FD6-1F51-41A0-BBDC-72965D173EFC}" dt="2023-09-13T15:45:07.881" v="2262"/>
          <ac:spMkLst>
            <pc:docMk/>
            <pc:sldMk cId="1877553207" sldId="287"/>
            <ac:spMk id="15" creationId="{2702BF21-EEB0-FDF3-72A3-14FE843E37EF}"/>
          </ac:spMkLst>
        </pc:spChg>
        <pc:spChg chg="mod">
          <ac:chgData name="Omar Eweis" userId="419ef56f67249f63" providerId="LiveId" clId="{E9110FD6-1F51-41A0-BBDC-72965D173EFC}" dt="2023-09-13T15:45:07.881" v="2262"/>
          <ac:spMkLst>
            <pc:docMk/>
            <pc:sldMk cId="1877553207" sldId="287"/>
            <ac:spMk id="16" creationId="{45260F1F-A827-CFC1-975D-6950AECC5D9B}"/>
          </ac:spMkLst>
        </pc:spChg>
        <pc:spChg chg="mod">
          <ac:chgData name="Omar Eweis" userId="419ef56f67249f63" providerId="LiveId" clId="{E9110FD6-1F51-41A0-BBDC-72965D173EFC}" dt="2023-09-13T15:45:07.881" v="2262"/>
          <ac:spMkLst>
            <pc:docMk/>
            <pc:sldMk cId="1877553207" sldId="287"/>
            <ac:spMk id="17" creationId="{49176AEE-AF71-575D-CC40-EBA1F29A530F}"/>
          </ac:spMkLst>
        </pc:spChg>
        <pc:spChg chg="add del mod">
          <ac:chgData name="Omar Eweis" userId="419ef56f67249f63" providerId="LiveId" clId="{E9110FD6-1F51-41A0-BBDC-72965D173EFC}" dt="2023-09-13T16:01:35.636" v="2283" actId="478"/>
          <ac:spMkLst>
            <pc:docMk/>
            <pc:sldMk cId="1877553207" sldId="287"/>
            <ac:spMk id="18" creationId="{F3FD8DC7-514C-24B6-453F-80D316F6DB1C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21" creationId="{28D4BFF0-E90B-2AE9-ECAA-6CC88FCE34D6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22" creationId="{E03C5234-88F5-15CE-F5F8-D22A595BF0CA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23" creationId="{7CBAA89B-91A3-E1DC-F062-3A17479DF0D4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24" creationId="{6E0694FB-CDF2-993B-4E55-69A288ADC9F3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25" creationId="{C303BF60-F9CC-51E0-3EA8-C19CAD90E5FD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26" creationId="{6492AC67-0B45-2D6A-B8D2-BF9DD0A34033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27" creationId="{863C472D-C1DB-9541-286E-D6298151D6F8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28" creationId="{73CFF077-F6FF-25CF-C99D-CFE07E4AD592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29" creationId="{3450A49B-832D-CC5A-2FB2-00821E08B27D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30" creationId="{846A8AAB-5B3E-404F-13EA-62D5897B03B5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32" creationId="{37CC5560-03D0-94DC-18D8-31603F2A3C11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33" creationId="{8ED59520-87F1-E5C2-5A81-675A5DC6F54D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34" creationId="{582B4DEE-5A8C-684F-1DAC-928BC9128397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35" creationId="{C5B61C73-E20C-C857-6244-09B8FA425C2B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36" creationId="{F834EDB1-7A84-E96E-CC62-0DB26657262E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37" creationId="{59D24901-9107-D22F-86A9-392D5A7481FD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38" creationId="{00F70D8C-7083-F8AE-5FE3-86F4FC84C38C}"/>
          </ac:spMkLst>
        </pc:spChg>
        <pc:spChg chg="mod">
          <ac:chgData name="Omar Eweis" userId="419ef56f67249f63" providerId="LiveId" clId="{E9110FD6-1F51-41A0-BBDC-72965D173EFC}" dt="2023-09-13T16:01:47.435" v="2284"/>
          <ac:spMkLst>
            <pc:docMk/>
            <pc:sldMk cId="1877553207" sldId="287"/>
            <ac:spMk id="39" creationId="{7143986C-2045-4565-2D5F-16A17F9D6F02}"/>
          </ac:spMkLst>
        </pc:spChg>
        <pc:grpChg chg="add mod">
          <ac:chgData name="Omar Eweis" userId="419ef56f67249f63" providerId="LiveId" clId="{E9110FD6-1F51-41A0-BBDC-72965D173EFC}" dt="2023-09-13T16:02:04.917" v="2290" actId="14100"/>
          <ac:grpSpMkLst>
            <pc:docMk/>
            <pc:sldMk cId="1877553207" sldId="287"/>
            <ac:grpSpMk id="7" creationId="{A03C7DDD-A607-9386-5805-9B3F31E45FB8}"/>
          </ac:grpSpMkLst>
        </pc:grpChg>
        <pc:grpChg chg="add mod">
          <ac:chgData name="Omar Eweis" userId="419ef56f67249f63" providerId="LiveId" clId="{E9110FD6-1F51-41A0-BBDC-72965D173EFC}" dt="2023-09-13T16:02:02.686" v="2289" actId="14100"/>
          <ac:grpSpMkLst>
            <pc:docMk/>
            <pc:sldMk cId="1877553207" sldId="287"/>
            <ac:grpSpMk id="19" creationId="{4234A5E2-2D79-F46D-3F53-F1E0423CAE01}"/>
          </ac:grpSpMkLst>
        </pc:grpChg>
        <pc:picChg chg="add del mod">
          <ac:chgData name="Omar Eweis" userId="419ef56f67249f63" providerId="LiveId" clId="{E9110FD6-1F51-41A0-BBDC-72965D173EFC}" dt="2023-09-13T15:45:07.555" v="2261" actId="478"/>
          <ac:picMkLst>
            <pc:docMk/>
            <pc:sldMk cId="1877553207" sldId="287"/>
            <ac:picMk id="6" creationId="{EF433BCB-6032-DC8B-E759-5F645EB27218}"/>
          </ac:picMkLst>
        </pc:picChg>
        <pc:picChg chg="mod">
          <ac:chgData name="Omar Eweis" userId="419ef56f67249f63" providerId="LiveId" clId="{E9110FD6-1F51-41A0-BBDC-72965D173EFC}" dt="2023-09-13T15:45:07.881" v="2262"/>
          <ac:picMkLst>
            <pc:docMk/>
            <pc:sldMk cId="1877553207" sldId="287"/>
            <ac:picMk id="9" creationId="{4F6BF3B0-0320-A073-A33D-88242AF9CECA}"/>
          </ac:picMkLst>
        </pc:picChg>
        <pc:picChg chg="del">
          <ac:chgData name="Omar Eweis" userId="419ef56f67249f63" providerId="LiveId" clId="{E9110FD6-1F51-41A0-BBDC-72965D173EFC}" dt="2023-09-13T14:35:19.397" v="2231" actId="478"/>
          <ac:picMkLst>
            <pc:docMk/>
            <pc:sldMk cId="1877553207" sldId="287"/>
            <ac:picMk id="12" creationId="{4AE65B09-E2E8-2DDB-3C7D-0456941E8568}"/>
          </ac:picMkLst>
        </pc:picChg>
        <pc:picChg chg="mod">
          <ac:chgData name="Omar Eweis" userId="419ef56f67249f63" providerId="LiveId" clId="{E9110FD6-1F51-41A0-BBDC-72965D173EFC}" dt="2023-09-13T16:01:47.435" v="2284"/>
          <ac:picMkLst>
            <pc:docMk/>
            <pc:sldMk cId="1877553207" sldId="287"/>
            <ac:picMk id="20" creationId="{7623713E-0A45-9855-7097-4E4BBAD47A29}"/>
          </ac:picMkLst>
        </pc:picChg>
        <pc:picChg chg="del">
          <ac:chgData name="Omar Eweis" userId="419ef56f67249f63" providerId="LiveId" clId="{E9110FD6-1F51-41A0-BBDC-72965D173EFC}" dt="2023-09-13T15:53:59.504" v="2281" actId="478"/>
          <ac:picMkLst>
            <pc:docMk/>
            <pc:sldMk cId="1877553207" sldId="287"/>
            <ac:picMk id="31" creationId="{1C7B8929-C521-7A08-9F3D-3B430F364669}"/>
          </ac:picMkLst>
        </pc:picChg>
      </pc:sldChg>
      <pc:sldChg chg="del">
        <pc:chgData name="Omar Eweis" userId="419ef56f67249f63" providerId="LiveId" clId="{E9110FD6-1F51-41A0-BBDC-72965D173EFC}" dt="2023-09-13T16:02:29.122" v="2291" actId="2696"/>
        <pc:sldMkLst>
          <pc:docMk/>
          <pc:sldMk cId="236695137" sldId="288"/>
        </pc:sldMkLst>
      </pc:sldChg>
      <pc:sldChg chg="addSp modSp new mod setBg">
        <pc:chgData name="Omar Eweis" userId="419ef56f67249f63" providerId="LiveId" clId="{E9110FD6-1F51-41A0-BBDC-72965D173EFC}" dt="2023-09-13T20:36:00.066" v="2399"/>
        <pc:sldMkLst>
          <pc:docMk/>
          <pc:sldMk cId="3137386973" sldId="288"/>
        </pc:sldMkLst>
        <pc:spChg chg="mo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2" creationId="{68557B6F-5D85-7CB0-39F9-94AC07C6D497}"/>
          </ac:spMkLst>
        </pc:spChg>
        <pc:spChg chg="mo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3" creationId="{92D66005-89F4-CFA9-B04A-5720D6251AE6}"/>
          </ac:spMkLst>
        </pc:spChg>
        <pc:spChg chg="ad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8" creationId="{577D6B2E-37A3-429E-A37C-F30ED6487282}"/>
          </ac:spMkLst>
        </pc:spChg>
        <pc:spChg chg="ad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10" creationId="{5CEAD642-85CF-4750-8432-7C80C901F001}"/>
          </ac:spMkLst>
        </pc:spChg>
        <pc:spChg chg="ad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12" creationId="{FA33EEAE-15D5-4119-8C1E-89D943F911EF}"/>
          </ac:spMkLst>
        </pc:spChg>
        <pc:spChg chg="ad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14" creationId="{730D8B3B-9B80-4025-B934-26DC7D7CD231}"/>
          </ac:spMkLst>
        </pc:spChg>
        <pc:spChg chg="ad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16" creationId="{1064D5D5-227B-4F66-9AEA-46F570E793BD}"/>
          </ac:spMkLst>
        </pc:spChg>
        <pc:spChg chg="ad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18" creationId="{646B67A4-D328-4747-A82B-65E84FA46368}"/>
          </ac:spMkLst>
        </pc:spChg>
        <pc:spChg chg="ad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20" creationId="{B5A1B09C-1565-46F8-B70F-621C5EB48A09}"/>
          </ac:spMkLst>
        </pc:spChg>
        <pc:spChg chg="add">
          <ac:chgData name="Omar Eweis" userId="419ef56f67249f63" providerId="LiveId" clId="{E9110FD6-1F51-41A0-BBDC-72965D173EFC}" dt="2023-09-13T16:36:36.029" v="2387" actId="26606"/>
          <ac:spMkLst>
            <pc:docMk/>
            <pc:sldMk cId="3137386973" sldId="288"/>
            <ac:spMk id="22" creationId="{8C516CC8-80AC-446C-A56E-9F54B7210402}"/>
          </ac:spMkLst>
        </pc:spChg>
        <pc:picChg chg="add mod">
          <ac:chgData name="Omar Eweis" userId="419ef56f67249f63" providerId="LiveId" clId="{E9110FD6-1F51-41A0-BBDC-72965D173EFC}" dt="2023-09-13T20:36:00.066" v="2399"/>
          <ac:picMkLst>
            <pc:docMk/>
            <pc:sldMk cId="3137386973" sldId="288"/>
            <ac:picMk id="4" creationId="{0081FF4B-56C2-8510-ED5E-187F0E5F6D32}"/>
          </ac:picMkLst>
        </pc:picChg>
      </pc:sldChg>
    </pc:docChg>
  </pc:docChgLst>
  <pc:docChgLst>
    <pc:chgData name="Omar Eweis" userId="419ef56f67249f63" providerId="LiveId" clId="{DB582433-A8B8-4AD2-A012-1FF7B81EDACA}"/>
    <pc:docChg chg="undo custSel addSld delSld modSld sldOrd modMainMaster">
      <pc:chgData name="Omar Eweis" userId="419ef56f67249f63" providerId="LiveId" clId="{DB582433-A8B8-4AD2-A012-1FF7B81EDACA}" dt="2023-09-13T20:54:47.083" v="11460" actId="20577"/>
      <pc:docMkLst>
        <pc:docMk/>
      </pc:docMkLst>
      <pc:sldChg chg="addSp delSp modSp mod setBg delDesignElem">
        <pc:chgData name="Omar Eweis" userId="419ef56f67249f63" providerId="LiveId" clId="{DB582433-A8B8-4AD2-A012-1FF7B81EDACA}" dt="2023-09-13T12:56:42.242" v="7502"/>
        <pc:sldMkLst>
          <pc:docMk/>
          <pc:sldMk cId="3008343381" sldId="256"/>
        </pc:sldMkLst>
        <pc:spChg chg="mod">
          <ac:chgData name="Omar Eweis" userId="419ef56f67249f63" providerId="LiveId" clId="{DB582433-A8B8-4AD2-A012-1FF7B81EDACA}" dt="2023-09-13T09:23:47.409" v="5046" actId="26606"/>
          <ac:spMkLst>
            <pc:docMk/>
            <pc:sldMk cId="3008343381" sldId="256"/>
            <ac:spMk id="2" creationId="{E5390A14-EFCD-A6EB-543C-D2F017737F0C}"/>
          </ac:spMkLst>
        </pc:spChg>
        <pc:spChg chg="add del mod">
          <ac:chgData name="Omar Eweis" userId="419ef56f67249f63" providerId="LiveId" clId="{DB582433-A8B8-4AD2-A012-1FF7B81EDACA}" dt="2023-09-13T09:26:00.461" v="5062"/>
          <ac:spMkLst>
            <pc:docMk/>
            <pc:sldMk cId="3008343381" sldId="256"/>
            <ac:spMk id="3" creationId="{01F21760-85E9-7F23-5B4F-8C31E4E7ECAA}"/>
          </ac:spMkLst>
        </pc:spChg>
        <pc:spChg chg="del mod">
          <ac:chgData name="Omar Eweis" userId="419ef56f67249f63" providerId="LiveId" clId="{DB582433-A8B8-4AD2-A012-1FF7B81EDACA}" dt="2023-09-11T09:41:02.058" v="4900" actId="478"/>
          <ac:spMkLst>
            <pc:docMk/>
            <pc:sldMk cId="3008343381" sldId="256"/>
            <ac:spMk id="3" creationId="{EC7DE496-D6EE-B860-E7DE-8F5BC5E45CA1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3008343381" sldId="256"/>
            <ac:spMk id="4" creationId="{142B939C-28D7-2C64-79F1-2B7329171ACE}"/>
          </ac:spMkLst>
        </pc:spChg>
        <pc:spChg chg="add del mod">
          <ac:chgData name="Omar Eweis" userId="419ef56f67249f63" providerId="LiveId" clId="{DB582433-A8B8-4AD2-A012-1FF7B81EDACA}" dt="2023-09-13T09:26:00.461" v="5062"/>
          <ac:spMkLst>
            <pc:docMk/>
            <pc:sldMk cId="3008343381" sldId="256"/>
            <ac:spMk id="8" creationId="{17CB2428-1C06-102E-20B3-311FEEFDFD95}"/>
          </ac:spMkLst>
        </pc:spChg>
        <pc:spChg chg="add del">
          <ac:chgData name="Omar Eweis" userId="419ef56f67249f63" providerId="LiveId" clId="{DB582433-A8B8-4AD2-A012-1FF7B81EDACA}" dt="2023-09-13T09:28:15.443" v="5080"/>
          <ac:spMkLst>
            <pc:docMk/>
            <pc:sldMk cId="3008343381" sldId="256"/>
            <ac:spMk id="9" creationId="{EC3FE92E-FF21-46DB-BE36-B3A5D4149B10}"/>
          </ac:spMkLst>
        </pc:spChg>
        <pc:spChg chg="add del mod">
          <ac:chgData name="Omar Eweis" userId="419ef56f67249f63" providerId="LiveId" clId="{DB582433-A8B8-4AD2-A012-1FF7B81EDACA}" dt="2023-09-13T09:26:00.461" v="5062"/>
          <ac:spMkLst>
            <pc:docMk/>
            <pc:sldMk cId="3008343381" sldId="256"/>
            <ac:spMk id="10" creationId="{22CB667C-53F3-C0A5-210E-2BAC22D4E207}"/>
          </ac:spMkLst>
        </pc:spChg>
        <pc:spChg chg="add del">
          <ac:chgData name="Omar Eweis" userId="419ef56f67249f63" providerId="LiveId" clId="{DB582433-A8B8-4AD2-A012-1FF7B81EDACA}" dt="2023-09-13T09:28:15.443" v="5080"/>
          <ac:spMkLst>
            <pc:docMk/>
            <pc:sldMk cId="3008343381" sldId="256"/>
            <ac:spMk id="11" creationId="{7E9DFFEE-526A-4D56-A70C-EADE7289BEE5}"/>
          </ac:spMkLst>
        </pc:spChg>
        <pc:spChg chg="add del">
          <ac:chgData name="Omar Eweis" userId="419ef56f67249f63" providerId="LiveId" clId="{DB582433-A8B8-4AD2-A012-1FF7B81EDACA}" dt="2023-09-13T09:23:02.596" v="4996" actId="26606"/>
          <ac:spMkLst>
            <pc:docMk/>
            <pc:sldMk cId="3008343381" sldId="256"/>
            <ac:spMk id="16" creationId="{577D6B2E-37A3-429E-A37C-F30ED6487282}"/>
          </ac:spMkLst>
        </pc:spChg>
        <pc:spChg chg="add del">
          <ac:chgData name="Omar Eweis" userId="419ef56f67249f63" providerId="LiveId" clId="{DB582433-A8B8-4AD2-A012-1FF7B81EDACA}" dt="2023-09-13T09:23:47.409" v="5046" actId="26606"/>
          <ac:spMkLst>
            <pc:docMk/>
            <pc:sldMk cId="3008343381" sldId="256"/>
            <ac:spMk id="17" creationId="{C7D023E4-8DE1-436E-9847-ED6A4B4B04FD}"/>
          </ac:spMkLst>
        </pc:spChg>
        <pc:spChg chg="add del">
          <ac:chgData name="Omar Eweis" userId="419ef56f67249f63" providerId="LiveId" clId="{DB582433-A8B8-4AD2-A012-1FF7B81EDACA}" dt="2023-09-13T09:23:02.596" v="4996" actId="26606"/>
          <ac:spMkLst>
            <pc:docMk/>
            <pc:sldMk cId="3008343381" sldId="256"/>
            <ac:spMk id="18" creationId="{5CEAD642-85CF-4750-8432-7C80C901F001}"/>
          </ac:spMkLst>
        </pc:spChg>
        <pc:spChg chg="add del">
          <ac:chgData name="Omar Eweis" userId="419ef56f67249f63" providerId="LiveId" clId="{DB582433-A8B8-4AD2-A012-1FF7B81EDACA}" dt="2023-09-13T09:23:47.409" v="5046" actId="26606"/>
          <ac:spMkLst>
            <pc:docMk/>
            <pc:sldMk cId="3008343381" sldId="256"/>
            <ac:spMk id="19" creationId="{C04DA1FE-EBEF-4AF3-A3C6-067C78D47FBA}"/>
          </ac:spMkLst>
        </pc:spChg>
        <pc:spChg chg="add del">
          <ac:chgData name="Omar Eweis" userId="419ef56f67249f63" providerId="LiveId" clId="{DB582433-A8B8-4AD2-A012-1FF7B81EDACA}" dt="2023-09-13T09:23:02.596" v="4996" actId="26606"/>
          <ac:spMkLst>
            <pc:docMk/>
            <pc:sldMk cId="3008343381" sldId="256"/>
            <ac:spMk id="20" creationId="{FA33EEAE-15D5-4119-8C1E-89D943F911EF}"/>
          </ac:spMkLst>
        </pc:spChg>
        <pc:spChg chg="add del">
          <ac:chgData name="Omar Eweis" userId="419ef56f67249f63" providerId="LiveId" clId="{DB582433-A8B8-4AD2-A012-1FF7B81EDACA}" dt="2023-09-13T09:23:47.409" v="5046" actId="26606"/>
          <ac:spMkLst>
            <pc:docMk/>
            <pc:sldMk cId="3008343381" sldId="256"/>
            <ac:spMk id="21" creationId="{8B1B3E66-23F5-436C-A0C1-32A666D2800D}"/>
          </ac:spMkLst>
        </pc:spChg>
        <pc:spChg chg="add del">
          <ac:chgData name="Omar Eweis" userId="419ef56f67249f63" providerId="LiveId" clId="{DB582433-A8B8-4AD2-A012-1FF7B81EDACA}" dt="2023-09-13T09:23:02.596" v="4996" actId="26606"/>
          <ac:spMkLst>
            <pc:docMk/>
            <pc:sldMk cId="3008343381" sldId="256"/>
            <ac:spMk id="22" creationId="{730D8B3B-9B80-4025-B934-26DC7D7CD231}"/>
          </ac:spMkLst>
        </pc:spChg>
        <pc:spChg chg="add del">
          <ac:chgData name="Omar Eweis" userId="419ef56f67249f63" providerId="LiveId" clId="{DB582433-A8B8-4AD2-A012-1FF7B81EDACA}" dt="2023-09-13T09:23:02.596" v="4996" actId="26606"/>
          <ac:spMkLst>
            <pc:docMk/>
            <pc:sldMk cId="3008343381" sldId="256"/>
            <ac:spMk id="24" creationId="{1064D5D5-227B-4F66-9AEA-46F570E793BD}"/>
          </ac:spMkLst>
        </pc:spChg>
        <pc:spChg chg="add del">
          <ac:chgData name="Omar Eweis" userId="419ef56f67249f63" providerId="LiveId" clId="{DB582433-A8B8-4AD2-A012-1FF7B81EDACA}" dt="2023-09-13T09:23:02.596" v="4996" actId="26606"/>
          <ac:spMkLst>
            <pc:docMk/>
            <pc:sldMk cId="3008343381" sldId="256"/>
            <ac:spMk id="26" creationId="{646B67A4-D328-4747-A82B-65E84FA46368}"/>
          </ac:spMkLst>
        </pc:spChg>
        <pc:spChg chg="add del">
          <ac:chgData name="Omar Eweis" userId="419ef56f67249f63" providerId="LiveId" clId="{DB582433-A8B8-4AD2-A012-1FF7B81EDACA}" dt="2023-09-13T09:23:02.596" v="4996" actId="26606"/>
          <ac:spMkLst>
            <pc:docMk/>
            <pc:sldMk cId="3008343381" sldId="256"/>
            <ac:spMk id="28" creationId="{B5A1B09C-1565-46F8-B70F-621C5EB48A09}"/>
          </ac:spMkLst>
        </pc:spChg>
        <pc:spChg chg="add del">
          <ac:chgData name="Omar Eweis" userId="419ef56f67249f63" providerId="LiveId" clId="{DB582433-A8B8-4AD2-A012-1FF7B81EDACA}" dt="2023-09-13T09:23:02.596" v="4996" actId="26606"/>
          <ac:spMkLst>
            <pc:docMk/>
            <pc:sldMk cId="3008343381" sldId="256"/>
            <ac:spMk id="30" creationId="{8C516CC8-80AC-446C-A56E-9F54B7210402}"/>
          </ac:spMkLst>
        </pc:spChg>
        <pc:spChg chg="add del">
          <ac:chgData name="Omar Eweis" userId="419ef56f67249f63" providerId="LiveId" clId="{DB582433-A8B8-4AD2-A012-1FF7B81EDACA}" dt="2023-09-13T09:23:45.674" v="5042" actId="26606"/>
          <ac:spMkLst>
            <pc:docMk/>
            <pc:sldMk cId="3008343381" sldId="256"/>
            <ac:spMk id="40" creationId="{C5772175-955A-4811-B3D9-A03023BEFF03}"/>
          </ac:spMkLst>
        </pc:spChg>
        <pc:spChg chg="add del">
          <ac:chgData name="Omar Eweis" userId="419ef56f67249f63" providerId="LiveId" clId="{DB582433-A8B8-4AD2-A012-1FF7B81EDACA}" dt="2023-09-13T09:23:45.674" v="5042" actId="26606"/>
          <ac:spMkLst>
            <pc:docMk/>
            <pc:sldMk cId="3008343381" sldId="256"/>
            <ac:spMk id="42" creationId="{0AE98B72-66C6-4AB4-AF0D-BA830DE86393}"/>
          </ac:spMkLst>
        </pc:spChg>
        <pc:spChg chg="add del">
          <ac:chgData name="Omar Eweis" userId="419ef56f67249f63" providerId="LiveId" clId="{DB582433-A8B8-4AD2-A012-1FF7B81EDACA}" dt="2023-09-13T09:23:45.674" v="5042" actId="26606"/>
          <ac:spMkLst>
            <pc:docMk/>
            <pc:sldMk cId="3008343381" sldId="256"/>
            <ac:spMk id="44" creationId="{407EAFC6-733F-403D-BB4D-05A3A28742F1}"/>
          </ac:spMkLst>
        </pc:spChg>
        <pc:spChg chg="add del">
          <ac:chgData name="Omar Eweis" userId="419ef56f67249f63" providerId="LiveId" clId="{DB582433-A8B8-4AD2-A012-1FF7B81EDACA}" dt="2023-09-13T09:23:45.674" v="5042" actId="26606"/>
          <ac:spMkLst>
            <pc:docMk/>
            <pc:sldMk cId="3008343381" sldId="256"/>
            <ac:spMk id="46" creationId="{17A36730-4CB0-4F61-AD11-A44C9765833F}"/>
          </ac:spMkLst>
        </pc:spChg>
        <pc:spChg chg="add del">
          <ac:chgData name="Omar Eweis" userId="419ef56f67249f63" providerId="LiveId" clId="{DB582433-A8B8-4AD2-A012-1FF7B81EDACA}" dt="2023-09-13T09:23:45.674" v="5042" actId="26606"/>
          <ac:spMkLst>
            <pc:docMk/>
            <pc:sldMk cId="3008343381" sldId="256"/>
            <ac:spMk id="48" creationId="{767334AB-16BD-4EC7-8C6B-4B5171600933}"/>
          </ac:spMkLst>
        </pc:spChg>
        <pc:spChg chg="add del">
          <ac:chgData name="Omar Eweis" userId="419ef56f67249f63" providerId="LiveId" clId="{DB582433-A8B8-4AD2-A012-1FF7B81EDACA}" dt="2023-09-13T09:23:45.674" v="5042" actId="26606"/>
          <ac:spMkLst>
            <pc:docMk/>
            <pc:sldMk cId="3008343381" sldId="256"/>
            <ac:spMk id="50" creationId="{C69C79E1-F916-4929-A4F3-DE763D4BFA57}"/>
          </ac:spMkLst>
        </pc:spChg>
        <pc:spChg chg="add del">
          <ac:chgData name="Omar Eweis" userId="419ef56f67249f63" providerId="LiveId" clId="{DB582433-A8B8-4AD2-A012-1FF7B81EDACA}" dt="2023-09-13T09:23:45.674" v="5042" actId="26606"/>
          <ac:spMkLst>
            <pc:docMk/>
            <pc:sldMk cId="3008343381" sldId="256"/>
            <ac:spMk id="52" creationId="{00C86EF7-5EC4-4682-A7BD-444DA4916474}"/>
          </ac:spMkLst>
        </pc:spChg>
        <pc:grpChg chg="add del">
          <ac:chgData name="Omar Eweis" userId="419ef56f67249f63" providerId="LiveId" clId="{DB582433-A8B8-4AD2-A012-1FF7B81EDACA}" dt="2023-09-13T09:23:47.409" v="5046" actId="26606"/>
          <ac:grpSpMkLst>
            <pc:docMk/>
            <pc:sldMk cId="3008343381" sldId="256"/>
            <ac:grpSpMk id="23" creationId="{28EC230A-A12C-4339-92EE-F850809ECEA6}"/>
          </ac:grpSpMkLst>
        </pc:grpChg>
        <pc:graphicFrameChg chg="add del mod">
          <ac:chgData name="Omar Eweis" userId="419ef56f67249f63" providerId="LiveId" clId="{DB582433-A8B8-4AD2-A012-1FF7B81EDACA}" dt="2023-09-13T09:26:00.461" v="5062"/>
          <ac:graphicFrameMkLst>
            <pc:docMk/>
            <pc:sldMk cId="3008343381" sldId="256"/>
            <ac:graphicFrameMk id="5" creationId="{9378C835-9FC9-C01B-88DF-4E27F24B1B39}"/>
          </ac:graphicFrameMkLst>
        </pc:graphicFrameChg>
        <pc:picChg chg="add del">
          <ac:chgData name="Omar Eweis" userId="419ef56f67249f63" providerId="LiveId" clId="{DB582433-A8B8-4AD2-A012-1FF7B81EDACA}" dt="2023-09-11T07:57:34.476" v="4137" actId="478"/>
          <ac:picMkLst>
            <pc:docMk/>
            <pc:sldMk cId="3008343381" sldId="256"/>
            <ac:picMk id="5" creationId="{EE55961A-1B24-DEBE-8333-A1452FD706FE}"/>
          </ac:picMkLst>
        </pc:picChg>
        <pc:picChg chg="add del mod">
          <ac:chgData name="Omar Eweis" userId="419ef56f67249f63" providerId="LiveId" clId="{DB582433-A8B8-4AD2-A012-1FF7B81EDACA}" dt="2023-09-13T09:26:00.461" v="5062"/>
          <ac:picMkLst>
            <pc:docMk/>
            <pc:sldMk cId="3008343381" sldId="256"/>
            <ac:picMk id="6" creationId="{C1683D1C-DCDE-E5EF-1B59-966FA8343A0C}"/>
          </ac:picMkLst>
        </pc:picChg>
        <pc:picChg chg="add del mod">
          <ac:chgData name="Omar Eweis" userId="419ef56f67249f63" providerId="LiveId" clId="{DB582433-A8B8-4AD2-A012-1FF7B81EDACA}" dt="2023-09-13T09:26:00.461" v="5062"/>
          <ac:picMkLst>
            <pc:docMk/>
            <pc:sldMk cId="3008343381" sldId="256"/>
            <ac:picMk id="7" creationId="{1E32E5F9-E194-34A5-C150-7FB178DC7D2A}"/>
          </ac:picMkLst>
        </pc:picChg>
        <pc:picChg chg="add mod">
          <ac:chgData name="Omar Eweis" userId="419ef56f67249f63" providerId="LiveId" clId="{DB582433-A8B8-4AD2-A012-1FF7B81EDACA}" dt="2023-09-13T09:26:38.017" v="5064"/>
          <ac:picMkLst>
            <pc:docMk/>
            <pc:sldMk cId="3008343381" sldId="256"/>
            <ac:picMk id="12" creationId="{94A81670-6DDE-C61B-68B7-2B9446BEC2A2}"/>
          </ac:picMkLst>
        </pc:picChg>
        <pc:picChg chg="add del mod ord">
          <ac:chgData name="Omar Eweis" userId="419ef56f67249f63" providerId="LiveId" clId="{DB582433-A8B8-4AD2-A012-1FF7B81EDACA}" dt="2023-09-13T09:23:47.409" v="5046" actId="26606"/>
          <ac:picMkLst>
            <pc:docMk/>
            <pc:sldMk cId="3008343381" sldId="256"/>
            <ac:picMk id="13" creationId="{D76CD4DF-001A-423C-2020-BAF715064475}"/>
          </ac:picMkLst>
        </pc:picChg>
      </pc:sldChg>
      <pc:sldChg chg="addSp delSp modSp del mod setBg">
        <pc:chgData name="Omar Eweis" userId="419ef56f67249f63" providerId="LiveId" clId="{DB582433-A8B8-4AD2-A012-1FF7B81EDACA}" dt="2023-09-13T09:25:39.636" v="5060" actId="2696"/>
        <pc:sldMkLst>
          <pc:docMk/>
          <pc:sldMk cId="749274656" sldId="257"/>
        </pc:sldMkLst>
        <pc:spChg chg="mod">
          <ac:chgData name="Omar Eweis" userId="419ef56f67249f63" providerId="LiveId" clId="{DB582433-A8B8-4AD2-A012-1FF7B81EDACA}" dt="2023-09-13T09:10:43.331" v="4984" actId="207"/>
          <ac:spMkLst>
            <pc:docMk/>
            <pc:sldMk cId="749274656" sldId="257"/>
            <ac:spMk id="2" creationId="{C6BFA05A-13B8-4E8D-2CDE-56289AC85DA8}"/>
          </ac:spMkLst>
        </pc:spChg>
        <pc:spChg chg="del mod">
          <ac:chgData name="Omar Eweis" userId="419ef56f67249f63" providerId="LiveId" clId="{DB582433-A8B8-4AD2-A012-1FF7B81EDACA}" dt="2023-09-13T09:09:29.687" v="4980" actId="26606"/>
          <ac:spMkLst>
            <pc:docMk/>
            <pc:sldMk cId="749274656" sldId="257"/>
            <ac:spMk id="3" creationId="{1B632DCE-34EC-C875-304E-58B1D77D4971}"/>
          </ac:spMkLst>
        </pc:spChg>
        <pc:spChg chg="add mod">
          <ac:chgData name="Omar Eweis" userId="419ef56f67249f63" providerId="LiveId" clId="{DB582433-A8B8-4AD2-A012-1FF7B81EDACA}" dt="2023-09-13T09:00:11.857" v="4927" actId="122"/>
          <ac:spMkLst>
            <pc:docMk/>
            <pc:sldMk cId="749274656" sldId="257"/>
            <ac:spMk id="4" creationId="{35478BF1-57A6-F8B9-C627-558A44DBB72D}"/>
          </ac:spMkLst>
        </pc:spChg>
        <pc:spChg chg="add mod">
          <ac:chgData name="Omar Eweis" userId="419ef56f67249f63" providerId="LiveId" clId="{DB582433-A8B8-4AD2-A012-1FF7B81EDACA}" dt="2023-09-13T09:08:36.169" v="4959" actId="1076"/>
          <ac:spMkLst>
            <pc:docMk/>
            <pc:sldMk cId="749274656" sldId="257"/>
            <ac:spMk id="6" creationId="{AEC8A41C-91FC-22BC-0597-5DD100EE9946}"/>
          </ac:spMkLst>
        </pc:spChg>
        <pc:spChg chg="add del">
          <ac:chgData name="Omar Eweis" userId="419ef56f67249f63" providerId="LiveId" clId="{DB582433-A8B8-4AD2-A012-1FF7B81EDACA}" dt="2023-09-07T19:02:14.102" v="991" actId="26606"/>
          <ac:spMkLst>
            <pc:docMk/>
            <pc:sldMk cId="749274656" sldId="257"/>
            <ac:spMk id="12" creationId="{2CB962CF-61A3-4EF9-94F6-7C59B0329524}"/>
          </ac:spMkLst>
        </pc:spChg>
        <pc:spChg chg="add del">
          <ac:chgData name="Omar Eweis" userId="419ef56f67249f63" providerId="LiveId" clId="{DB582433-A8B8-4AD2-A012-1FF7B81EDACA}" dt="2023-09-07T19:13:35.398" v="1320" actId="26606"/>
          <ac:spMkLst>
            <pc:docMk/>
            <pc:sldMk cId="749274656" sldId="257"/>
            <ac:spMk id="14" creationId="{22BCA4C2-A213-404E-B14B-DA9A32CE55CC}"/>
          </ac:spMkLst>
        </pc:spChg>
        <pc:spChg chg="add del">
          <ac:chgData name="Omar Eweis" userId="419ef56f67249f63" providerId="LiveId" clId="{DB582433-A8B8-4AD2-A012-1FF7B81EDACA}" dt="2023-09-07T19:13:35.398" v="1320" actId="26606"/>
          <ac:spMkLst>
            <pc:docMk/>
            <pc:sldMk cId="749274656" sldId="257"/>
            <ac:spMk id="15" creationId="{C5F44963-F78F-4F17-86B4-4EAA3536BDA1}"/>
          </ac:spMkLst>
        </pc:spChg>
        <pc:spChg chg="add del">
          <ac:chgData name="Omar Eweis" userId="419ef56f67249f63" providerId="LiveId" clId="{DB582433-A8B8-4AD2-A012-1FF7B81EDACA}" dt="2023-09-07T19:13:35.398" v="1320" actId="26606"/>
          <ac:spMkLst>
            <pc:docMk/>
            <pc:sldMk cId="749274656" sldId="257"/>
            <ac:spMk id="16" creationId="{2E1ADA1B-8E03-4FC1-9FF5-9A0071A5AF33}"/>
          </ac:spMkLst>
        </pc:spChg>
        <pc:spChg chg="add del">
          <ac:chgData name="Omar Eweis" userId="419ef56f67249f63" providerId="LiveId" clId="{DB582433-A8B8-4AD2-A012-1FF7B81EDACA}" dt="2023-09-07T19:13:35.398" v="1320" actId="26606"/>
          <ac:spMkLst>
            <pc:docMk/>
            <pc:sldMk cId="749274656" sldId="257"/>
            <ac:spMk id="18" creationId="{C99D11B4-B61D-4ECC-AA3A-DE3A9B6926D1}"/>
          </ac:spMkLst>
        </pc:spChg>
        <pc:spChg chg="add">
          <ac:chgData name="Omar Eweis" userId="419ef56f67249f63" providerId="LiveId" clId="{DB582433-A8B8-4AD2-A012-1FF7B81EDACA}" dt="2023-09-07T19:13:35.398" v="1320" actId="26606"/>
          <ac:spMkLst>
            <pc:docMk/>
            <pc:sldMk cId="749274656" sldId="257"/>
            <ac:spMk id="23" creationId="{61293230-B0F6-45B1-96D1-13D18E242995}"/>
          </ac:spMkLst>
        </pc:spChg>
        <pc:spChg chg="add">
          <ac:chgData name="Omar Eweis" userId="419ef56f67249f63" providerId="LiveId" clId="{DB582433-A8B8-4AD2-A012-1FF7B81EDACA}" dt="2023-09-07T19:13:35.398" v="1320" actId="26606"/>
          <ac:spMkLst>
            <pc:docMk/>
            <pc:sldMk cId="749274656" sldId="257"/>
            <ac:spMk id="25" creationId="{627FF48C-AF46-4D52-998F-ED0BDDEEF2E1}"/>
          </ac:spMkLst>
        </pc:spChg>
        <pc:graphicFrameChg chg="add">
          <ac:chgData name="Omar Eweis" userId="419ef56f67249f63" providerId="LiveId" clId="{DB582433-A8B8-4AD2-A012-1FF7B81EDACA}" dt="2023-09-13T09:09:29.687" v="4980" actId="26606"/>
          <ac:graphicFrameMkLst>
            <pc:docMk/>
            <pc:sldMk cId="749274656" sldId="257"/>
            <ac:graphicFrameMk id="27" creationId="{3F76E8C5-12C4-D5EB-85C9-613EDFFD1444}"/>
          </ac:graphicFrameMkLst>
        </pc:graphicFrameChg>
        <pc:picChg chg="add mod ord">
          <ac:chgData name="Omar Eweis" userId="419ef56f67249f63" providerId="LiveId" clId="{DB582433-A8B8-4AD2-A012-1FF7B81EDACA}" dt="2023-09-13T08:59:33.288" v="4903" actId="1076"/>
          <ac:picMkLst>
            <pc:docMk/>
            <pc:sldMk cId="749274656" sldId="257"/>
            <ac:picMk id="5" creationId="{36F7DEC7-2C71-C483-AC21-260A48EBD94D}"/>
          </ac:picMkLst>
        </pc:picChg>
        <pc:picChg chg="add mod">
          <ac:chgData name="Omar Eweis" userId="419ef56f67249f63" providerId="LiveId" clId="{DB582433-A8B8-4AD2-A012-1FF7B81EDACA}" dt="2023-09-13T08:59:37.137" v="4904" actId="1076"/>
          <ac:picMkLst>
            <pc:docMk/>
            <pc:sldMk cId="749274656" sldId="257"/>
            <ac:picMk id="7" creationId="{9B328450-1636-10E2-E5B6-8D19C6847095}"/>
          </ac:picMkLst>
        </pc:picChg>
      </pc:sldChg>
      <pc:sldChg chg="addSp delSp modSp new del mod setBg modAnim delDesignElem">
        <pc:chgData name="Omar Eweis" userId="419ef56f67249f63" providerId="LiveId" clId="{DB582433-A8B8-4AD2-A012-1FF7B81EDACA}" dt="2023-09-13T09:37:09.269" v="5192" actId="2696"/>
        <pc:sldMkLst>
          <pc:docMk/>
          <pc:sldMk cId="3780272733" sldId="258"/>
        </pc:sldMkLst>
        <pc:spChg chg="mod">
          <ac:chgData name="Omar Eweis" userId="419ef56f67249f63" providerId="LiveId" clId="{DB582433-A8B8-4AD2-A012-1FF7B81EDACA}" dt="2023-09-13T09:33:27" v="5140" actId="26606"/>
          <ac:spMkLst>
            <pc:docMk/>
            <pc:sldMk cId="3780272733" sldId="258"/>
            <ac:spMk id="2" creationId="{081B4CAA-57A2-8952-131C-0822421C4D52}"/>
          </ac:spMkLst>
        </pc:spChg>
        <pc:spChg chg="del mod">
          <ac:chgData name="Omar Eweis" userId="419ef56f67249f63" providerId="LiveId" clId="{DB582433-A8B8-4AD2-A012-1FF7B81EDACA}" dt="2023-09-07T19:08:35.836" v="1063" actId="22"/>
          <ac:spMkLst>
            <pc:docMk/>
            <pc:sldMk cId="3780272733" sldId="258"/>
            <ac:spMk id="3" creationId="{EAF79B43-74D5-9D95-32D5-CF8FBC254208}"/>
          </ac:spMkLst>
        </pc:spChg>
        <pc:spChg chg="add mod ord">
          <ac:chgData name="Omar Eweis" userId="419ef56f67249f63" providerId="LiveId" clId="{DB582433-A8B8-4AD2-A012-1FF7B81EDACA}" dt="2023-09-13T09:33:27" v="5140" actId="26606"/>
          <ac:spMkLst>
            <pc:docMk/>
            <pc:sldMk cId="3780272733" sldId="258"/>
            <ac:spMk id="6" creationId="{D39D93B1-C1BC-0978-B629-5AE482308FC8}"/>
          </ac:spMkLst>
        </pc:spChg>
        <pc:spChg chg="add del">
          <ac:chgData name="Omar Eweis" userId="419ef56f67249f63" providerId="LiveId" clId="{DB582433-A8B8-4AD2-A012-1FF7B81EDACA}" dt="2023-09-07T19:08:55.778" v="1066" actId="26606"/>
          <ac:spMkLst>
            <pc:docMk/>
            <pc:sldMk cId="3780272733" sldId="258"/>
            <ac:spMk id="9" creationId="{E71BF5A5-597C-AF20-BD49-63A9680977C7}"/>
          </ac:spMkLst>
        </pc:spChg>
        <pc:spChg chg="add del">
          <ac:chgData name="Omar Eweis" userId="419ef56f67249f63" providerId="LiveId" clId="{DB582433-A8B8-4AD2-A012-1FF7B81EDACA}" dt="2023-09-07T19:13:06.046" v="1275" actId="26606"/>
          <ac:spMkLst>
            <pc:docMk/>
            <pc:sldMk cId="3780272733" sldId="258"/>
            <ac:spMk id="11" creationId="{743AA782-23D1-4521-8CAD-47662984AA08}"/>
          </ac:spMkLst>
        </pc:spChg>
        <pc:spChg chg="add del">
          <ac:chgData name="Omar Eweis" userId="419ef56f67249f63" providerId="LiveId" clId="{DB582433-A8B8-4AD2-A012-1FF7B81EDACA}" dt="2023-09-07T19:13:06.046" v="1275" actId="26606"/>
          <ac:spMkLst>
            <pc:docMk/>
            <pc:sldMk cId="3780272733" sldId="258"/>
            <ac:spMk id="13" creationId="{650D18FE-0824-4A46-B22C-A86B52E5780A}"/>
          </ac:spMkLst>
        </pc:spChg>
        <pc:spChg chg="add del">
          <ac:chgData name="Omar Eweis" userId="419ef56f67249f63" providerId="LiveId" clId="{DB582433-A8B8-4AD2-A012-1FF7B81EDACA}" dt="2023-09-07T19:08:59.188" v="1068" actId="26606"/>
          <ac:spMkLst>
            <pc:docMk/>
            <pc:sldMk cId="3780272733" sldId="258"/>
            <ac:spMk id="14" creationId="{EEBF1590-3B36-48EE-A89D-3B6F3CB256AB}"/>
          </ac:spMkLst>
        </pc:spChg>
        <pc:spChg chg="add del">
          <ac:chgData name="Omar Eweis" userId="419ef56f67249f63" providerId="LiveId" clId="{DB582433-A8B8-4AD2-A012-1FF7B81EDACA}" dt="2023-09-07T19:08:59.188" v="1068" actId="26606"/>
          <ac:spMkLst>
            <pc:docMk/>
            <pc:sldMk cId="3780272733" sldId="258"/>
            <ac:spMk id="15" creationId="{979E27D9-03C7-44E2-9FF8-15D0C8506AF7}"/>
          </ac:spMkLst>
        </pc:spChg>
        <pc:spChg chg="add del">
          <ac:chgData name="Omar Eweis" userId="419ef56f67249f63" providerId="LiveId" clId="{DB582433-A8B8-4AD2-A012-1FF7B81EDACA}" dt="2023-09-07T19:08:59.188" v="1068" actId="26606"/>
          <ac:spMkLst>
            <pc:docMk/>
            <pc:sldMk cId="3780272733" sldId="258"/>
            <ac:spMk id="16" creationId="{AC8F6C8C-AB5A-4548-942D-E3FD40ACBC49}"/>
          </ac:spMkLst>
        </pc:spChg>
        <pc:spChg chg="add del">
          <ac:chgData name="Omar Eweis" userId="419ef56f67249f63" providerId="LiveId" clId="{DB582433-A8B8-4AD2-A012-1FF7B81EDACA}" dt="2023-09-07T19:08:59.188" v="1068" actId="26606"/>
          <ac:spMkLst>
            <pc:docMk/>
            <pc:sldMk cId="3780272733" sldId="258"/>
            <ac:spMk id="17" creationId="{724F0287-A845-C179-B091-5F1A250032A5}"/>
          </ac:spMkLst>
        </pc:spChg>
        <pc:spChg chg="add del">
          <ac:chgData name="Omar Eweis" userId="419ef56f67249f63" providerId="LiveId" clId="{DB582433-A8B8-4AD2-A012-1FF7B81EDACA}" dt="2023-09-07T19:13:38.966" v="1321" actId="26606"/>
          <ac:spMkLst>
            <pc:docMk/>
            <pc:sldMk cId="3780272733" sldId="258"/>
            <ac:spMk id="18" creationId="{7B831B6F-405A-4B47-B9BB-5CA88F285844}"/>
          </ac:spMkLst>
        </pc:spChg>
        <pc:spChg chg="add del">
          <ac:chgData name="Omar Eweis" userId="419ef56f67249f63" providerId="LiveId" clId="{DB582433-A8B8-4AD2-A012-1FF7B81EDACA}" dt="2023-09-07T19:13:38.966" v="1321" actId="26606"/>
          <ac:spMkLst>
            <pc:docMk/>
            <pc:sldMk cId="3780272733" sldId="258"/>
            <ac:spMk id="20" creationId="{15109354-9C5D-4F8C-B0E6-D1043C7BF20A}"/>
          </ac:spMkLst>
        </pc:spChg>
        <pc:spChg chg="add del">
          <ac:chgData name="Omar Eweis" userId="419ef56f67249f63" providerId="LiveId" clId="{DB582433-A8B8-4AD2-A012-1FF7B81EDACA}" dt="2023-09-07T19:13:38.966" v="1321" actId="26606"/>
          <ac:spMkLst>
            <pc:docMk/>
            <pc:sldMk cId="3780272733" sldId="258"/>
            <ac:spMk id="22" creationId="{49B530FE-A87D-41A0-A920-ADC6539EAA44}"/>
          </ac:spMkLst>
        </pc:spChg>
        <pc:spChg chg="mod">
          <ac:chgData name="Omar Eweis" userId="419ef56f67249f63" providerId="LiveId" clId="{DB582433-A8B8-4AD2-A012-1FF7B81EDACA}" dt="2023-09-13T09:33:27" v="5140" actId="26606"/>
          <ac:spMkLst>
            <pc:docMk/>
            <pc:sldMk cId="3780272733" sldId="258"/>
            <ac:spMk id="23" creationId="{349FCD9F-C7EA-622C-4B0C-ECB98C879503}"/>
          </ac:spMkLst>
        </pc:spChg>
        <pc:spChg chg="add del">
          <ac:chgData name="Omar Eweis" userId="419ef56f67249f63" providerId="LiveId" clId="{DB582433-A8B8-4AD2-A012-1FF7B81EDACA}" dt="2023-09-13T09:33:27" v="5140" actId="26606"/>
          <ac:spMkLst>
            <pc:docMk/>
            <pc:sldMk cId="3780272733" sldId="258"/>
            <ac:spMk id="27" creationId="{6897DEB4-4A88-4293-A935-9B25506C1530}"/>
          </ac:spMkLst>
        </pc:spChg>
        <pc:spChg chg="add del">
          <ac:chgData name="Omar Eweis" userId="419ef56f67249f63" providerId="LiveId" clId="{DB582433-A8B8-4AD2-A012-1FF7B81EDACA}" dt="2023-09-13T09:33:27" v="5140" actId="26606"/>
          <ac:spMkLst>
            <pc:docMk/>
            <pc:sldMk cId="3780272733" sldId="258"/>
            <ac:spMk id="29" creationId="{FBE42BC3-6707-4CBF-9386-048B994A4F19}"/>
          </ac:spMkLst>
        </pc:spChg>
        <pc:spChg chg="add del">
          <ac:chgData name="Omar Eweis" userId="419ef56f67249f63" providerId="LiveId" clId="{DB582433-A8B8-4AD2-A012-1FF7B81EDACA}" dt="2023-09-13T09:32:40.775" v="5136" actId="26606"/>
          <ac:spMkLst>
            <pc:docMk/>
            <pc:sldMk cId="3780272733" sldId="258"/>
            <ac:spMk id="34" creationId="{50D1C5B3-B60D-4696-AE60-100D5EC8AB5D}"/>
          </ac:spMkLst>
        </pc:spChg>
        <pc:spChg chg="add del">
          <ac:chgData name="Omar Eweis" userId="419ef56f67249f63" providerId="LiveId" clId="{DB582433-A8B8-4AD2-A012-1FF7B81EDACA}" dt="2023-09-13T09:33:27" v="5140" actId="26606"/>
          <ac:spMkLst>
            <pc:docMk/>
            <pc:sldMk cId="3780272733" sldId="258"/>
            <ac:spMk id="41" creationId="{E4935D0D-E20E-4055-B7E8-DB9A74346D5F}"/>
          </ac:spMkLst>
        </pc:spChg>
        <pc:spChg chg="add del">
          <ac:chgData name="Omar Eweis" userId="419ef56f67249f63" providerId="LiveId" clId="{DB582433-A8B8-4AD2-A012-1FF7B81EDACA}" dt="2023-09-13T09:33:27" v="5140" actId="26606"/>
          <ac:spMkLst>
            <pc:docMk/>
            <pc:sldMk cId="3780272733" sldId="258"/>
            <ac:spMk id="42" creationId="{16D98247-274C-4F2C-9D84-97766CA077BF}"/>
          </ac:spMkLst>
        </pc:spChg>
        <pc:grpChg chg="add del">
          <ac:chgData name="Omar Eweis" userId="419ef56f67249f63" providerId="LiveId" clId="{DB582433-A8B8-4AD2-A012-1FF7B81EDACA}" dt="2023-09-13T09:32:40.775" v="5136" actId="26606"/>
          <ac:grpSpMkLst>
            <pc:docMk/>
            <pc:sldMk cId="3780272733" sldId="258"/>
            <ac:grpSpMk id="36" creationId="{73EDDF53-0851-48D4-A466-6FE0DCE91E73}"/>
          </ac:grpSpMkLst>
        </pc:grpChg>
        <pc:picChg chg="add mod ord">
          <ac:chgData name="Omar Eweis" userId="419ef56f67249f63" providerId="LiveId" clId="{DB582433-A8B8-4AD2-A012-1FF7B81EDACA}" dt="2023-09-13T09:33:50.307" v="5142" actId="1076"/>
          <ac:picMkLst>
            <pc:docMk/>
            <pc:sldMk cId="3780272733" sldId="258"/>
            <ac:picMk id="5" creationId="{106721FA-AF85-A574-61BA-54489036AF9E}"/>
          </ac:picMkLst>
        </pc:picChg>
        <pc:picChg chg="add del mod">
          <ac:chgData name="Omar Eweis" userId="419ef56f67249f63" providerId="LiveId" clId="{DB582433-A8B8-4AD2-A012-1FF7B81EDACA}" dt="2023-09-07T19:18:40.841" v="1477" actId="478"/>
          <ac:picMkLst>
            <pc:docMk/>
            <pc:sldMk cId="3780272733" sldId="258"/>
            <ac:picMk id="8" creationId="{DD8B7159-FFFF-92EF-B3AD-D2A02F6346D9}"/>
          </ac:picMkLst>
        </pc:picChg>
        <pc:picChg chg="add mod">
          <ac:chgData name="Omar Eweis" userId="419ef56f67249f63" providerId="LiveId" clId="{DB582433-A8B8-4AD2-A012-1FF7B81EDACA}" dt="2023-09-13T09:33:27" v="5140" actId="26606"/>
          <ac:picMkLst>
            <pc:docMk/>
            <pc:sldMk cId="3780272733" sldId="258"/>
            <ac:picMk id="10" creationId="{C37BA898-5F47-C548-10CB-0EE1378D396A}"/>
          </ac:picMkLst>
        </pc:picChg>
        <pc:picChg chg="add mod">
          <ac:chgData name="Omar Eweis" userId="419ef56f67249f63" providerId="LiveId" clId="{DB582433-A8B8-4AD2-A012-1FF7B81EDACA}" dt="2023-09-13T09:33:27" v="5140" actId="26606"/>
          <ac:picMkLst>
            <pc:docMk/>
            <pc:sldMk cId="3780272733" sldId="258"/>
            <ac:picMk id="21" creationId="{1D5E60DD-16A5-2D74-56FE-2A4EC78F3B62}"/>
          </ac:picMkLst>
        </pc:picChg>
        <pc:cxnChg chg="add del">
          <ac:chgData name="Omar Eweis" userId="419ef56f67249f63" providerId="LiveId" clId="{DB582433-A8B8-4AD2-A012-1FF7B81EDACA}" dt="2023-09-07T19:08:55.778" v="1066" actId="26606"/>
          <ac:cxnSpMkLst>
            <pc:docMk/>
            <pc:sldMk cId="3780272733" sldId="258"/>
            <ac:cxnSpMk id="12" creationId="{FC23E3B9-5ABF-58B3-E2B0-E9A5DAA90037}"/>
          </ac:cxnSpMkLst>
        </pc:cxnChg>
      </pc:sldChg>
      <pc:sldChg chg="addSp delSp modSp new del mod setBg delDesignElem">
        <pc:chgData name="Omar Eweis" userId="419ef56f67249f63" providerId="LiveId" clId="{DB582433-A8B8-4AD2-A012-1FF7B81EDACA}" dt="2023-09-13T09:54:00.332" v="5705" actId="2696"/>
        <pc:sldMkLst>
          <pc:docMk/>
          <pc:sldMk cId="400683409" sldId="259"/>
        </pc:sldMkLst>
        <pc:spChg chg="mod">
          <ac:chgData name="Omar Eweis" userId="419ef56f67249f63" providerId="LiveId" clId="{DB582433-A8B8-4AD2-A012-1FF7B81EDACA}" dt="2023-09-13T09:28:15.443" v="5080"/>
          <ac:spMkLst>
            <pc:docMk/>
            <pc:sldMk cId="400683409" sldId="259"/>
            <ac:spMk id="2" creationId="{E03AE94C-B510-A78A-482A-B14B695A0F80}"/>
          </ac:spMkLst>
        </pc:spChg>
        <pc:spChg chg="del mod">
          <ac:chgData name="Omar Eweis" userId="419ef56f67249f63" providerId="LiveId" clId="{DB582433-A8B8-4AD2-A012-1FF7B81EDACA}" dt="2023-09-07T19:33:23.589" v="2278" actId="26606"/>
          <ac:spMkLst>
            <pc:docMk/>
            <pc:sldMk cId="400683409" sldId="259"/>
            <ac:spMk id="3" creationId="{2EEA852A-346E-1A12-BD06-4C9AD738A6F9}"/>
          </ac:spMkLst>
        </pc:spChg>
        <pc:spChg chg="add mod">
          <ac:chgData name="Omar Eweis" userId="419ef56f67249f63" providerId="LiveId" clId="{DB582433-A8B8-4AD2-A012-1FF7B81EDACA}" dt="2023-09-13T09:28:15.109" v="5078"/>
          <ac:spMkLst>
            <pc:docMk/>
            <pc:sldMk cId="400683409" sldId="259"/>
            <ac:spMk id="4" creationId="{7C28A481-C5A7-934E-CBC2-3C724E98BA67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400683409" sldId="259"/>
            <ac:spMk id="5" creationId="{BA2A43ED-9E2C-4217-0F7E-5171868BB0C6}"/>
          </ac:spMkLst>
        </pc:spChg>
        <pc:spChg chg="add del">
          <ac:chgData name="Omar Eweis" userId="419ef56f67249f63" providerId="LiveId" clId="{DB582433-A8B8-4AD2-A012-1FF7B81EDACA}" dt="2023-09-07T19:30:33.173" v="1978" actId="26606"/>
          <ac:spMkLst>
            <pc:docMk/>
            <pc:sldMk cId="400683409" sldId="259"/>
            <ac:spMk id="1031" creationId="{B86AA2DA-281A-4806-8977-D617AEAC830F}"/>
          </ac:spMkLst>
        </pc:spChg>
        <pc:spChg chg="add del">
          <ac:chgData name="Omar Eweis" userId="419ef56f67249f63" providerId="LiveId" clId="{DB582433-A8B8-4AD2-A012-1FF7B81EDACA}" dt="2023-09-07T19:30:33.173" v="1978" actId="26606"/>
          <ac:spMkLst>
            <pc:docMk/>
            <pc:sldMk cId="400683409" sldId="259"/>
            <ac:spMk id="1033" creationId="{64185774-6FC0-4B8D-A8DB-A8854688960B}"/>
          </ac:spMkLst>
        </pc:spChg>
        <pc:spChg chg="add del">
          <ac:chgData name="Omar Eweis" userId="419ef56f67249f63" providerId="LiveId" clId="{DB582433-A8B8-4AD2-A012-1FF7B81EDACA}" dt="2023-09-07T19:30:33.173" v="1978" actId="26606"/>
          <ac:spMkLst>
            <pc:docMk/>
            <pc:sldMk cId="400683409" sldId="259"/>
            <ac:spMk id="1035" creationId="{B7D3B4FC-79F4-47D2-9D79-DA876E6AD813}"/>
          </ac:spMkLst>
        </pc:spChg>
        <pc:spChg chg="add del">
          <ac:chgData name="Omar Eweis" userId="419ef56f67249f63" providerId="LiveId" clId="{DB582433-A8B8-4AD2-A012-1FF7B81EDACA}" dt="2023-09-07T19:30:33.173" v="1978" actId="26606"/>
          <ac:spMkLst>
            <pc:docMk/>
            <pc:sldMk cId="400683409" sldId="259"/>
            <ac:spMk id="1037" creationId="{2775D660-3127-4688-9782-F7C4639B1691}"/>
          </ac:spMkLst>
        </pc:spChg>
        <pc:spChg chg="add del">
          <ac:chgData name="Omar Eweis" userId="419ef56f67249f63" providerId="LiveId" clId="{DB582433-A8B8-4AD2-A012-1FF7B81EDACA}" dt="2023-09-07T19:39:29.178" v="2603" actId="26606"/>
          <ac:spMkLst>
            <pc:docMk/>
            <pc:sldMk cId="400683409" sldId="259"/>
            <ac:spMk id="1050" creationId="{DC6BEC6B-5C77-412D-B45A-5B0F46FEDAC7}"/>
          </ac:spMkLst>
        </pc:spChg>
        <pc:spChg chg="add del">
          <ac:chgData name="Omar Eweis" userId="419ef56f67249f63" providerId="LiveId" clId="{DB582433-A8B8-4AD2-A012-1FF7B81EDACA}" dt="2023-09-07T19:39:22.451" v="2600" actId="26606"/>
          <ac:spMkLst>
            <pc:docMk/>
            <pc:sldMk cId="400683409" sldId="259"/>
            <ac:spMk id="1052" creationId="{2B97F24A-32CE-4C1C-A50D-3016B394DCFB}"/>
          </ac:spMkLst>
        </pc:spChg>
        <pc:spChg chg="add del">
          <ac:chgData name="Omar Eweis" userId="419ef56f67249f63" providerId="LiveId" clId="{DB582433-A8B8-4AD2-A012-1FF7B81EDACA}" dt="2023-09-07T19:39:22.451" v="2600" actId="26606"/>
          <ac:spMkLst>
            <pc:docMk/>
            <pc:sldMk cId="400683409" sldId="259"/>
            <ac:spMk id="1053" creationId="{CD8B4F24-440B-49E9-B85D-733523DC064B}"/>
          </ac:spMkLst>
        </pc:spChg>
        <pc:spChg chg="add del">
          <ac:chgData name="Omar Eweis" userId="419ef56f67249f63" providerId="LiveId" clId="{DB582433-A8B8-4AD2-A012-1FF7B81EDACA}" dt="2023-09-07T19:37:37.043" v="2573" actId="26606"/>
          <ac:spMkLst>
            <pc:docMk/>
            <pc:sldMk cId="400683409" sldId="259"/>
            <ac:spMk id="1055" creationId="{DC6BEC6B-5C77-412D-B45A-5B0F46FEDAC7}"/>
          </ac:spMkLst>
        </pc:spChg>
        <pc:spChg chg="add del">
          <ac:chgData name="Omar Eweis" userId="419ef56f67249f63" providerId="LiveId" clId="{DB582433-A8B8-4AD2-A012-1FF7B81EDACA}" dt="2023-09-07T19:39:29.138" v="2602" actId="26606"/>
          <ac:spMkLst>
            <pc:docMk/>
            <pc:sldMk cId="400683409" sldId="259"/>
            <ac:spMk id="1056" creationId="{04812C46-200A-4DEB-A05E-3ED6C68C2387}"/>
          </ac:spMkLst>
        </pc:spChg>
        <pc:spChg chg="add del">
          <ac:chgData name="Omar Eweis" userId="419ef56f67249f63" providerId="LiveId" clId="{DB582433-A8B8-4AD2-A012-1FF7B81EDACA}" dt="2023-09-07T19:37:40.041" v="2575" actId="26606"/>
          <ac:spMkLst>
            <pc:docMk/>
            <pc:sldMk cId="400683409" sldId="259"/>
            <ac:spMk id="1057" creationId="{DC6BEC6B-5C77-412D-B45A-5B0F46FEDAC7}"/>
          </ac:spMkLst>
        </pc:spChg>
        <pc:spChg chg="add del">
          <ac:chgData name="Omar Eweis" userId="419ef56f67249f63" providerId="LiveId" clId="{DB582433-A8B8-4AD2-A012-1FF7B81EDACA}" dt="2023-09-07T19:56:37.534" v="3270" actId="26606"/>
          <ac:spMkLst>
            <pc:docMk/>
            <pc:sldMk cId="400683409" sldId="259"/>
            <ac:spMk id="1058" creationId="{7B831B6F-405A-4B47-B9BB-5CA88F285844}"/>
          </ac:spMkLst>
        </pc:spChg>
        <pc:spChg chg="add del">
          <ac:chgData name="Omar Eweis" userId="419ef56f67249f63" providerId="LiveId" clId="{DB582433-A8B8-4AD2-A012-1FF7B81EDACA}" dt="2023-09-07T19:37:51.081" v="2577" actId="26606"/>
          <ac:spMkLst>
            <pc:docMk/>
            <pc:sldMk cId="400683409" sldId="259"/>
            <ac:spMk id="1059" creationId="{DC6BEC6B-5C77-412D-B45A-5B0F46FEDAC7}"/>
          </ac:spMkLst>
        </pc:spChg>
        <pc:spChg chg="add del">
          <ac:chgData name="Omar Eweis" userId="419ef56f67249f63" providerId="LiveId" clId="{DB582433-A8B8-4AD2-A012-1FF7B81EDACA}" dt="2023-09-07T19:56:37.534" v="3270" actId="26606"/>
          <ac:spMkLst>
            <pc:docMk/>
            <pc:sldMk cId="400683409" sldId="259"/>
            <ac:spMk id="1060" creationId="{953EE71A-6488-4203-A7C4-77102FD0DCCA}"/>
          </ac:spMkLst>
        </pc:spChg>
        <pc:spChg chg="add del">
          <ac:chgData name="Omar Eweis" userId="419ef56f67249f63" providerId="LiveId" clId="{DB582433-A8B8-4AD2-A012-1FF7B81EDACA}" dt="2023-09-07T19:38:01.745" v="2579" actId="26606"/>
          <ac:spMkLst>
            <pc:docMk/>
            <pc:sldMk cId="400683409" sldId="259"/>
            <ac:spMk id="1061" creationId="{45D37F4E-DDB4-456B-97E0-9937730A039F}"/>
          </ac:spMkLst>
        </pc:spChg>
        <pc:spChg chg="add del">
          <ac:chgData name="Omar Eweis" userId="419ef56f67249f63" providerId="LiveId" clId="{DB582433-A8B8-4AD2-A012-1FF7B81EDACA}" dt="2023-09-07T19:38:01.745" v="2579" actId="26606"/>
          <ac:spMkLst>
            <pc:docMk/>
            <pc:sldMk cId="400683409" sldId="259"/>
            <ac:spMk id="1062" creationId="{B2DD41CD-8F47-4F56-AD12-4E2FF7696987}"/>
          </ac:spMkLst>
        </pc:spChg>
        <pc:spChg chg="add del">
          <ac:chgData name="Omar Eweis" userId="419ef56f67249f63" providerId="LiveId" clId="{DB582433-A8B8-4AD2-A012-1FF7B81EDACA}" dt="2023-09-07T19:38:55.083" v="2595" actId="26606"/>
          <ac:spMkLst>
            <pc:docMk/>
            <pc:sldMk cId="400683409" sldId="259"/>
            <ac:spMk id="1064" creationId="{D1D34770-47A8-402C-AF23-2B653F2D88C1}"/>
          </ac:spMkLst>
        </pc:spChg>
        <pc:spChg chg="add del">
          <ac:chgData name="Omar Eweis" userId="419ef56f67249f63" providerId="LiveId" clId="{DB582433-A8B8-4AD2-A012-1FF7B81EDACA}" dt="2023-09-13T09:28:15.443" v="5080"/>
          <ac:spMkLst>
            <pc:docMk/>
            <pc:sldMk cId="400683409" sldId="259"/>
            <ac:spMk id="1065" creationId="{6897DEB4-4A88-4293-A935-9B25506C1530}"/>
          </ac:spMkLst>
        </pc:spChg>
        <pc:spChg chg="add del">
          <ac:chgData name="Omar Eweis" userId="419ef56f67249f63" providerId="LiveId" clId="{DB582433-A8B8-4AD2-A012-1FF7B81EDACA}" dt="2023-09-13T09:28:15.443" v="5080"/>
          <ac:spMkLst>
            <pc:docMk/>
            <pc:sldMk cId="400683409" sldId="259"/>
            <ac:spMk id="1067" creationId="{FBE42BC3-6707-4CBF-9386-048B994A4F19}"/>
          </ac:spMkLst>
        </pc:spChg>
        <pc:grpChg chg="add del">
          <ac:chgData name="Omar Eweis" userId="419ef56f67249f63" providerId="LiveId" clId="{DB582433-A8B8-4AD2-A012-1FF7B81EDACA}" dt="2023-09-07T19:33:19.963" v="2277" actId="26606"/>
          <ac:grpSpMkLst>
            <pc:docMk/>
            <pc:sldMk cId="400683409" sldId="259"/>
            <ac:grpSpMk id="1044" creationId="{114ED94A-C85D-4CD3-4205-438D21CE6B38}"/>
          </ac:grpSpMkLst>
        </pc:grpChg>
        <pc:graphicFrameChg chg="add del mod ord modGraphic">
          <ac:chgData name="Omar Eweis" userId="419ef56f67249f63" providerId="LiveId" clId="{DB582433-A8B8-4AD2-A012-1FF7B81EDACA}" dt="2023-09-07T19:56:32.739" v="3269" actId="11529"/>
          <ac:graphicFrameMkLst>
            <pc:docMk/>
            <pc:sldMk cId="400683409" sldId="259"/>
            <ac:graphicFrameMk id="1041" creationId="{43CB58EE-48E4-23AF-E9BF-A9E5A436659C}"/>
          </ac:graphicFrameMkLst>
        </pc:graphicFrameChg>
        <pc:picChg chg="add mod">
          <ac:chgData name="Omar Eweis" userId="419ef56f67249f63" providerId="LiveId" clId="{DB582433-A8B8-4AD2-A012-1FF7B81EDACA}" dt="2023-09-11T08:03:15.639" v="4248" actId="14100"/>
          <ac:picMkLst>
            <pc:docMk/>
            <pc:sldMk cId="400683409" sldId="259"/>
            <ac:picMk id="1026" creationId="{704A2D53-5C21-88BE-1183-11B8CCCA68E2}"/>
          </ac:picMkLst>
        </pc:picChg>
        <pc:cxnChg chg="add del">
          <ac:chgData name="Omar Eweis" userId="419ef56f67249f63" providerId="LiveId" clId="{DB582433-A8B8-4AD2-A012-1FF7B81EDACA}" dt="2023-09-07T19:34:54.307" v="2334" actId="26606"/>
          <ac:cxnSpMkLst>
            <pc:docMk/>
            <pc:sldMk cId="400683409" sldId="259"/>
            <ac:cxnSpMk id="1039" creationId="{FC23E3B9-5ABF-58B3-E2B0-E9A5DAA90037}"/>
          </ac:cxnSpMkLst>
        </pc:cxnChg>
        <pc:cxnChg chg="add del">
          <ac:chgData name="Omar Eweis" userId="419ef56f67249f63" providerId="LiveId" clId="{DB582433-A8B8-4AD2-A012-1FF7B81EDACA}" dt="2023-09-07T19:34:39.142" v="2331" actId="26606"/>
          <ac:cxnSpMkLst>
            <pc:docMk/>
            <pc:sldMk cId="400683409" sldId="259"/>
            <ac:cxnSpMk id="1046" creationId="{FC23E3B9-5ABF-58B3-E2B0-E9A5DAA90037}"/>
          </ac:cxnSpMkLst>
        </pc:cxnChg>
        <pc:cxnChg chg="add del">
          <ac:chgData name="Omar Eweis" userId="419ef56f67249f63" providerId="LiveId" clId="{DB582433-A8B8-4AD2-A012-1FF7B81EDACA}" dt="2023-09-07T19:34:54.283" v="2333" actId="26606"/>
          <ac:cxnSpMkLst>
            <pc:docMk/>
            <pc:sldMk cId="400683409" sldId="259"/>
            <ac:cxnSpMk id="1048" creationId="{FC23E3B9-5ABF-58B3-E2B0-E9A5DAA90037}"/>
          </ac:cxnSpMkLst>
        </pc:cxnChg>
      </pc:sldChg>
      <pc:sldChg chg="addSp delSp modSp new mod setBg delDesignElem">
        <pc:chgData name="Omar Eweis" userId="419ef56f67249f63" providerId="LiveId" clId="{DB582433-A8B8-4AD2-A012-1FF7B81EDACA}" dt="2023-09-13T10:10:43.977" v="5992" actId="1076"/>
        <pc:sldMkLst>
          <pc:docMk/>
          <pc:sldMk cId="3708637716" sldId="260"/>
        </pc:sldMkLst>
        <pc:spChg chg="mod">
          <ac:chgData name="Omar Eweis" userId="419ef56f67249f63" providerId="LiveId" clId="{DB582433-A8B8-4AD2-A012-1FF7B81EDACA}" dt="2023-09-13T09:58:15.562" v="5776" actId="20577"/>
          <ac:spMkLst>
            <pc:docMk/>
            <pc:sldMk cId="3708637716" sldId="260"/>
            <ac:spMk id="2" creationId="{A4192DC0-8988-52E4-4C5F-125182C1970D}"/>
          </ac:spMkLst>
        </pc:spChg>
        <pc:spChg chg="mod ord">
          <ac:chgData name="Omar Eweis" userId="419ef56f67249f63" providerId="LiveId" clId="{DB582433-A8B8-4AD2-A012-1FF7B81EDACA}" dt="2023-09-13T10:08:27.759" v="5989" actId="20577"/>
          <ac:spMkLst>
            <pc:docMk/>
            <pc:sldMk cId="3708637716" sldId="260"/>
            <ac:spMk id="3" creationId="{81D08421-B83A-540F-36EC-13D3FFC28DDD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3708637716" sldId="260"/>
            <ac:spMk id="4" creationId="{0888D509-3F56-885B-8532-47BE2D8E6937}"/>
          </ac:spMkLst>
        </pc:spChg>
        <pc:spChg chg="add del">
          <ac:chgData name="Omar Eweis" userId="419ef56f67249f63" providerId="LiveId" clId="{DB582433-A8B8-4AD2-A012-1FF7B81EDACA}" dt="2023-09-07T19:57:49.712" v="3411" actId="26606"/>
          <ac:spMkLst>
            <pc:docMk/>
            <pc:sldMk cId="3708637716" sldId="260"/>
            <ac:spMk id="9" creationId="{2C61293E-6EBE-43EF-A52C-9BEBFD7679D4}"/>
          </ac:spMkLst>
        </pc:spChg>
        <pc:spChg chg="add del">
          <ac:chgData name="Omar Eweis" userId="419ef56f67249f63" providerId="LiveId" clId="{DB582433-A8B8-4AD2-A012-1FF7B81EDACA}" dt="2023-09-07T19:57:49.712" v="3411" actId="26606"/>
          <ac:spMkLst>
            <pc:docMk/>
            <pc:sldMk cId="3708637716" sldId="260"/>
            <ac:spMk id="11" creationId="{21540236-BFD5-4A9D-8840-4703E7F76825}"/>
          </ac:spMkLst>
        </pc:spChg>
        <pc:spChg chg="add del">
          <ac:chgData name="Omar Eweis" userId="419ef56f67249f63" providerId="LiveId" clId="{DB582433-A8B8-4AD2-A012-1FF7B81EDACA}" dt="2023-09-07T19:57:55.579" v="3414" actId="26606"/>
          <ac:spMkLst>
            <pc:docMk/>
            <pc:sldMk cId="3708637716" sldId="260"/>
            <ac:spMk id="13" creationId="{C0763A76-9F1C-4FC5-82B7-DD475DA461B2}"/>
          </ac:spMkLst>
        </pc:spChg>
        <pc:spChg chg="add del">
          <ac:chgData name="Omar Eweis" userId="419ef56f67249f63" providerId="LiveId" clId="{DB582433-A8B8-4AD2-A012-1FF7B81EDACA}" dt="2023-09-07T19:57:55.579" v="3414" actId="26606"/>
          <ac:spMkLst>
            <pc:docMk/>
            <pc:sldMk cId="3708637716" sldId="260"/>
            <ac:spMk id="14" creationId="{E81BF4F6-F2CF-4984-9D14-D6966D92F99F}"/>
          </ac:spMkLst>
        </pc:spChg>
        <pc:picChg chg="add mod">
          <ac:chgData name="Omar Eweis" userId="419ef56f67249f63" providerId="LiveId" clId="{DB582433-A8B8-4AD2-A012-1FF7B81EDACA}" dt="2023-09-13T10:07:53.930" v="5972" actId="1076"/>
          <ac:picMkLst>
            <pc:docMk/>
            <pc:sldMk cId="3708637716" sldId="260"/>
            <ac:picMk id="5" creationId="{33C52CB5-6ADD-2977-866D-10C04DA1C502}"/>
          </ac:picMkLst>
        </pc:picChg>
        <pc:picChg chg="add del">
          <ac:chgData name="Omar Eweis" userId="419ef56f67249f63" providerId="LiveId" clId="{DB582433-A8B8-4AD2-A012-1FF7B81EDACA}" dt="2023-09-07T19:57:49.712" v="3411" actId="26606"/>
          <ac:picMkLst>
            <pc:docMk/>
            <pc:sldMk cId="3708637716" sldId="260"/>
            <ac:picMk id="5" creationId="{9A834AB3-165A-86CC-F05E-45B478EDFD0D}"/>
          </ac:picMkLst>
        </pc:picChg>
        <pc:picChg chg="add mod modCrop">
          <ac:chgData name="Omar Eweis" userId="419ef56f67249f63" providerId="LiveId" clId="{DB582433-A8B8-4AD2-A012-1FF7B81EDACA}" dt="2023-09-13T10:10:43.977" v="5992" actId="1076"/>
          <ac:picMkLst>
            <pc:docMk/>
            <pc:sldMk cId="3708637716" sldId="260"/>
            <ac:picMk id="8" creationId="{A0E6E28F-B752-37C4-B9DC-E8D88FA3445C}"/>
          </ac:picMkLst>
        </pc:picChg>
        <pc:picChg chg="add del mod">
          <ac:chgData name="Omar Eweis" userId="419ef56f67249f63" providerId="LiveId" clId="{DB582433-A8B8-4AD2-A012-1FF7B81EDACA}" dt="2023-09-11T08:05:56.338" v="4291" actId="478"/>
          <ac:picMkLst>
            <pc:docMk/>
            <pc:sldMk cId="3708637716" sldId="260"/>
            <ac:picMk id="15" creationId="{A30380D1-F552-9B72-08A7-FB133FE26101}"/>
          </ac:picMkLst>
        </pc:picChg>
        <pc:cxnChg chg="add mod">
          <ac:chgData name="Omar Eweis" userId="419ef56f67249f63" providerId="LiveId" clId="{DB582433-A8B8-4AD2-A012-1FF7B81EDACA}" dt="2023-09-13T10:10:39.808" v="5991" actId="1076"/>
          <ac:cxnSpMkLst>
            <pc:docMk/>
            <pc:sldMk cId="3708637716" sldId="260"/>
            <ac:cxnSpMk id="7" creationId="{6AC11279-0557-C273-50B2-1E8417C8FC37}"/>
          </ac:cxnSpMkLst>
        </pc:cxnChg>
        <pc:cxnChg chg="add mod">
          <ac:chgData name="Omar Eweis" userId="419ef56f67249f63" providerId="LiveId" clId="{DB582433-A8B8-4AD2-A012-1FF7B81EDACA}" dt="2023-09-13T10:10:36.288" v="5990" actId="14100"/>
          <ac:cxnSpMkLst>
            <pc:docMk/>
            <pc:sldMk cId="3708637716" sldId="260"/>
            <ac:cxnSpMk id="9" creationId="{0941E7F4-D847-2C39-551F-76492C93B296}"/>
          </ac:cxnSpMkLst>
        </pc:cxnChg>
        <pc:cxnChg chg="add del">
          <ac:chgData name="Omar Eweis" userId="419ef56f67249f63" providerId="LiveId" clId="{DB582433-A8B8-4AD2-A012-1FF7B81EDACA}" dt="2023-09-13T09:28:15.443" v="5080"/>
          <ac:cxnSpMkLst>
            <pc:docMk/>
            <pc:sldMk cId="3708637716" sldId="260"/>
            <ac:cxnSpMk id="20" creationId="{1503BFE4-729B-D9D0-C17B-501E6AF1127A}"/>
          </ac:cxnSpMkLst>
        </pc:cxnChg>
      </pc:sldChg>
      <pc:sldChg chg="addSp delSp modSp new mod setBg modNotesTx">
        <pc:chgData name="Omar Eweis" userId="419ef56f67249f63" providerId="LiveId" clId="{DB582433-A8B8-4AD2-A012-1FF7B81EDACA}" dt="2023-09-13T19:06:58.832" v="8899"/>
        <pc:sldMkLst>
          <pc:docMk/>
          <pc:sldMk cId="3825930009" sldId="261"/>
        </pc:sldMkLst>
        <pc:spChg chg="mod">
          <ac:chgData name="Omar Eweis" userId="419ef56f67249f63" providerId="LiveId" clId="{DB582433-A8B8-4AD2-A012-1FF7B81EDACA}" dt="2023-09-07T21:04:28.089" v="4055" actId="26606"/>
          <ac:spMkLst>
            <pc:docMk/>
            <pc:sldMk cId="3825930009" sldId="261"/>
            <ac:spMk id="2" creationId="{4FE340AA-51C3-2AE2-8780-DEA3553915F8}"/>
          </ac:spMkLst>
        </pc:spChg>
        <pc:spChg chg="del">
          <ac:chgData name="Omar Eweis" userId="419ef56f67249f63" providerId="LiveId" clId="{DB582433-A8B8-4AD2-A012-1FF7B81EDACA}" dt="2023-09-07T20:47:02.776" v="3826" actId="478"/>
          <ac:spMkLst>
            <pc:docMk/>
            <pc:sldMk cId="3825930009" sldId="261"/>
            <ac:spMk id="3" creationId="{997F7AC5-DD9C-F942-7799-300686749C76}"/>
          </ac:spMkLst>
        </pc:spChg>
        <pc:spChg chg="add mod">
          <ac:chgData name="Omar Eweis" userId="419ef56f67249f63" providerId="LiveId" clId="{DB582433-A8B8-4AD2-A012-1FF7B81EDACA}" dt="2023-09-11T08:20:50.793" v="4560" actId="1076"/>
          <ac:spMkLst>
            <pc:docMk/>
            <pc:sldMk cId="3825930009" sldId="261"/>
            <ac:spMk id="3" creationId="{9F4F5349-A862-FF2D-AB1A-956D47DCC7B2}"/>
          </ac:spMkLst>
        </pc:spChg>
        <pc:spChg chg="add mod">
          <ac:chgData name="Omar Eweis" userId="419ef56f67249f63" providerId="LiveId" clId="{DB582433-A8B8-4AD2-A012-1FF7B81EDACA}" dt="2023-09-13T19:03:07.960" v="8804" actId="122"/>
          <ac:spMkLst>
            <pc:docMk/>
            <pc:sldMk cId="3825930009" sldId="261"/>
            <ac:spMk id="4" creationId="{ACD3E560-A767-CEE2-1B90-C058C2CAAA2E}"/>
          </ac:spMkLst>
        </pc:spChg>
        <pc:spChg chg="add mod">
          <ac:chgData name="Omar Eweis" userId="419ef56f67249f63" providerId="LiveId" clId="{DB582433-A8B8-4AD2-A012-1FF7B81EDACA}" dt="2023-09-13T19:03:15.646" v="8806" actId="1076"/>
          <ac:spMkLst>
            <pc:docMk/>
            <pc:sldMk cId="3825930009" sldId="261"/>
            <ac:spMk id="6" creationId="{2A2BCFBF-D933-3F44-9DDA-C291B5D90BE6}"/>
          </ac:spMkLst>
        </pc:spChg>
        <pc:spChg chg="add mod">
          <ac:chgData name="Omar Eweis" userId="419ef56f67249f63" providerId="LiveId" clId="{DB582433-A8B8-4AD2-A012-1FF7B81EDACA}" dt="2023-09-07T21:04:28.089" v="4055" actId="26606"/>
          <ac:spMkLst>
            <pc:docMk/>
            <pc:sldMk cId="3825930009" sldId="261"/>
            <ac:spMk id="10" creationId="{41996E1F-1A3A-72A7-5BA3-459B16B6B25B}"/>
          </ac:spMkLst>
        </pc:spChg>
        <pc:spChg chg="add mod">
          <ac:chgData name="Omar Eweis" userId="419ef56f67249f63" providerId="LiveId" clId="{DB582433-A8B8-4AD2-A012-1FF7B81EDACA}" dt="2023-09-07T21:04:28.089" v="4055" actId="26606"/>
          <ac:spMkLst>
            <pc:docMk/>
            <pc:sldMk cId="3825930009" sldId="261"/>
            <ac:spMk id="16" creationId="{D9A2291E-9DEF-8964-4A46-8BF0A55E0232}"/>
          </ac:spMkLst>
        </pc:spChg>
        <pc:spChg chg="add mod">
          <ac:chgData name="Omar Eweis" userId="419ef56f67249f63" providerId="LiveId" clId="{DB582433-A8B8-4AD2-A012-1FF7B81EDACA}" dt="2023-09-07T21:04:28.089" v="4055" actId="26606"/>
          <ac:spMkLst>
            <pc:docMk/>
            <pc:sldMk cId="3825930009" sldId="261"/>
            <ac:spMk id="17" creationId="{FBCA0B69-B473-0D12-6411-4CAAAA58770D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3825930009" sldId="261"/>
            <ac:spMk id="20" creationId="{820F33E0-F04A-9B82-9263-3E95FA9054DF}"/>
          </ac:spMkLst>
        </pc:spChg>
        <pc:spChg chg="add del">
          <ac:chgData name="Omar Eweis" userId="419ef56f67249f63" providerId="LiveId" clId="{DB582433-A8B8-4AD2-A012-1FF7B81EDACA}" dt="2023-09-07T21:04:28.089" v="4055" actId="26606"/>
          <ac:spMkLst>
            <pc:docMk/>
            <pc:sldMk cId="3825930009" sldId="261"/>
            <ac:spMk id="24" creationId="{924D84CD-5280-4B52-B96E-8EDAA2B20C51}"/>
          </ac:spMkLst>
        </pc:spChg>
        <pc:spChg chg="add del">
          <ac:chgData name="Omar Eweis" userId="419ef56f67249f63" providerId="LiveId" clId="{DB582433-A8B8-4AD2-A012-1FF7B81EDACA}" dt="2023-09-07T21:04:28.089" v="4055" actId="26606"/>
          <ac:spMkLst>
            <pc:docMk/>
            <pc:sldMk cId="3825930009" sldId="261"/>
            <ac:spMk id="26" creationId="{6BC8DD5A-2177-6753-E2F9-C07A00190B7A}"/>
          </ac:spMkLst>
        </pc:spChg>
        <pc:picChg chg="add mod">
          <ac:chgData name="Omar Eweis" userId="419ef56f67249f63" providerId="LiveId" clId="{DB582433-A8B8-4AD2-A012-1FF7B81EDACA}" dt="2023-09-07T21:04:28.089" v="4055" actId="26606"/>
          <ac:picMkLst>
            <pc:docMk/>
            <pc:sldMk cId="3825930009" sldId="261"/>
            <ac:picMk id="5" creationId="{C8AB65FB-C0E6-9833-A9F3-DEC9EE3504C8}"/>
          </ac:picMkLst>
        </pc:picChg>
        <pc:picChg chg="add mod modCrop">
          <ac:chgData name="Omar Eweis" userId="419ef56f67249f63" providerId="LiveId" clId="{DB582433-A8B8-4AD2-A012-1FF7B81EDACA}" dt="2023-09-07T21:04:28.089" v="4055" actId="26606"/>
          <ac:picMkLst>
            <pc:docMk/>
            <pc:sldMk cId="3825930009" sldId="261"/>
            <ac:picMk id="7" creationId="{890B5C9D-3725-AE51-D0F5-BF5F503483ED}"/>
          </ac:picMkLst>
        </pc:picChg>
        <pc:picChg chg="add del mod">
          <ac:chgData name="Omar Eweis" userId="419ef56f67249f63" providerId="LiveId" clId="{DB582433-A8B8-4AD2-A012-1FF7B81EDACA}" dt="2023-09-07T20:54:48.700" v="3876" actId="478"/>
          <ac:picMkLst>
            <pc:docMk/>
            <pc:sldMk cId="3825930009" sldId="261"/>
            <ac:picMk id="8" creationId="{EAE6DC22-94C5-8037-41DD-5FCC30EA3A47}"/>
          </ac:picMkLst>
        </pc:picChg>
        <pc:picChg chg="add mod modCrop">
          <ac:chgData name="Omar Eweis" userId="419ef56f67249f63" providerId="LiveId" clId="{DB582433-A8B8-4AD2-A012-1FF7B81EDACA}" dt="2023-09-07T21:04:28.089" v="4055" actId="26606"/>
          <ac:picMkLst>
            <pc:docMk/>
            <pc:sldMk cId="3825930009" sldId="261"/>
            <ac:picMk id="9" creationId="{A88D1277-6B2E-9AA8-9A95-FAADA7EA0512}"/>
          </ac:picMkLst>
        </pc:picChg>
        <pc:picChg chg="add mod modCrop">
          <ac:chgData name="Omar Eweis" userId="419ef56f67249f63" providerId="LiveId" clId="{DB582433-A8B8-4AD2-A012-1FF7B81EDACA}" dt="2023-09-07T21:04:28.089" v="4055" actId="26606"/>
          <ac:picMkLst>
            <pc:docMk/>
            <pc:sldMk cId="3825930009" sldId="261"/>
            <ac:picMk id="19" creationId="{C6759244-DDC1-4A15-8A26-04044C6E37CB}"/>
          </ac:picMkLst>
        </pc:picChg>
        <pc:cxnChg chg="add mod">
          <ac:chgData name="Omar Eweis" userId="419ef56f67249f63" providerId="LiveId" clId="{DB582433-A8B8-4AD2-A012-1FF7B81EDACA}" dt="2023-09-07T21:04:28.089" v="4055" actId="26606"/>
          <ac:cxnSpMkLst>
            <pc:docMk/>
            <pc:sldMk cId="3825930009" sldId="261"/>
            <ac:cxnSpMk id="12" creationId="{7F2AA037-732D-1001-C119-C8F86E7DE91A}"/>
          </ac:cxnSpMkLst>
        </pc:cxnChg>
        <pc:cxnChg chg="add mod">
          <ac:chgData name="Omar Eweis" userId="419ef56f67249f63" providerId="LiveId" clId="{DB582433-A8B8-4AD2-A012-1FF7B81EDACA}" dt="2023-09-07T21:04:28.089" v="4055" actId="26606"/>
          <ac:cxnSpMkLst>
            <pc:docMk/>
            <pc:sldMk cId="3825930009" sldId="261"/>
            <ac:cxnSpMk id="13" creationId="{94A05349-9306-03D6-13DB-3F5859A237EB}"/>
          </ac:cxnSpMkLst>
        </pc:cxnChg>
      </pc:sldChg>
      <pc:sldChg chg="addSp delSp modSp new mod">
        <pc:chgData name="Omar Eweis" userId="419ef56f67249f63" providerId="LiveId" clId="{DB582433-A8B8-4AD2-A012-1FF7B81EDACA}" dt="2023-09-13T20:54:47.083" v="11460" actId="20577"/>
        <pc:sldMkLst>
          <pc:docMk/>
          <pc:sldMk cId="3172439616" sldId="262"/>
        </pc:sldMkLst>
        <pc:spChg chg="del mod">
          <ac:chgData name="Omar Eweis" userId="419ef56f67249f63" providerId="LiveId" clId="{DB582433-A8B8-4AD2-A012-1FF7B81EDACA}" dt="2023-09-10T07:23:13.849" v="4132" actId="478"/>
          <ac:spMkLst>
            <pc:docMk/>
            <pc:sldMk cId="3172439616" sldId="262"/>
            <ac:spMk id="2" creationId="{669C713C-17DA-2524-086E-F8869CCCC58B}"/>
          </ac:spMkLst>
        </pc:spChg>
        <pc:spChg chg="del">
          <ac:chgData name="Omar Eweis" userId="419ef56f67249f63" providerId="LiveId" clId="{DB582433-A8B8-4AD2-A012-1FF7B81EDACA}" dt="2023-09-07T20:47:37.181" v="3852" actId="478"/>
          <ac:spMkLst>
            <pc:docMk/>
            <pc:sldMk cId="3172439616" sldId="262"/>
            <ac:spMk id="3" creationId="{366CA7F8-A9E1-66AE-A5F2-369518445A4E}"/>
          </ac:spMkLst>
        </pc:spChg>
        <pc:spChg chg="add mod">
          <ac:chgData name="Omar Eweis" userId="419ef56f67249f63" providerId="LiveId" clId="{DB582433-A8B8-4AD2-A012-1FF7B81EDACA}" dt="2023-09-13T20:54:47.083" v="11460" actId="20577"/>
          <ac:spMkLst>
            <pc:docMk/>
            <pc:sldMk cId="3172439616" sldId="262"/>
            <ac:spMk id="4" creationId="{524533C5-342D-1E6B-276D-D2848FE30BE5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3172439616" sldId="262"/>
            <ac:spMk id="10" creationId="{7256CB76-66C9-BAEB-1084-08578AB1BB16}"/>
          </ac:spMkLst>
        </pc:spChg>
        <pc:picChg chg="add mod modCrop">
          <ac:chgData name="Omar Eweis" userId="419ef56f67249f63" providerId="LiveId" clId="{DB582433-A8B8-4AD2-A012-1FF7B81EDACA}" dt="2023-09-13T20:54:18.105" v="11438" actId="1076"/>
          <ac:picMkLst>
            <pc:docMk/>
            <pc:sldMk cId="3172439616" sldId="262"/>
            <ac:picMk id="3" creationId="{CD40B0D8-014D-FB6D-4C12-FEF2D1FCDE92}"/>
          </ac:picMkLst>
        </pc:picChg>
        <pc:picChg chg="add del mod">
          <ac:chgData name="Omar Eweis" userId="419ef56f67249f63" providerId="LiveId" clId="{DB582433-A8B8-4AD2-A012-1FF7B81EDACA}" dt="2023-09-07T20:48:30.927" v="3856" actId="478"/>
          <ac:picMkLst>
            <pc:docMk/>
            <pc:sldMk cId="3172439616" sldId="262"/>
            <ac:picMk id="5" creationId="{5B33E553-DFDA-8C8C-946A-6A4A58F0EB97}"/>
          </ac:picMkLst>
        </pc:picChg>
        <pc:picChg chg="add del mod">
          <ac:chgData name="Omar Eweis" userId="419ef56f67249f63" providerId="LiveId" clId="{DB582433-A8B8-4AD2-A012-1FF7B81EDACA}" dt="2023-09-08T15:39:25.042" v="4086" actId="478"/>
          <ac:picMkLst>
            <pc:docMk/>
            <pc:sldMk cId="3172439616" sldId="262"/>
            <ac:picMk id="7" creationId="{E0119CF3-B01C-17CF-921F-5370E806D6EC}"/>
          </ac:picMkLst>
        </pc:picChg>
        <pc:picChg chg="add del mod modCrop">
          <ac:chgData name="Omar Eweis" userId="419ef56f67249f63" providerId="LiveId" clId="{DB582433-A8B8-4AD2-A012-1FF7B81EDACA}" dt="2023-09-13T20:53:58.632" v="11432" actId="478"/>
          <ac:picMkLst>
            <pc:docMk/>
            <pc:sldMk cId="3172439616" sldId="262"/>
            <ac:picMk id="9" creationId="{390F33A5-0983-E8F2-1A08-9EBC1DF5A7D1}"/>
          </ac:picMkLst>
        </pc:picChg>
      </pc:sldChg>
      <pc:sldChg chg="addSp delSp modSp new mod modNotesTx">
        <pc:chgData name="Omar Eweis" userId="419ef56f67249f63" providerId="LiveId" clId="{DB582433-A8B8-4AD2-A012-1FF7B81EDACA}" dt="2023-09-13T19:07:12.716" v="8900"/>
        <pc:sldMkLst>
          <pc:docMk/>
          <pc:sldMk cId="2133385506" sldId="263"/>
        </pc:sldMkLst>
        <pc:spChg chg="mod">
          <ac:chgData name="Omar Eweis" userId="419ef56f67249f63" providerId="LiveId" clId="{DB582433-A8B8-4AD2-A012-1FF7B81EDACA}" dt="2023-09-13T09:28:15.443" v="5080"/>
          <ac:spMkLst>
            <pc:docMk/>
            <pc:sldMk cId="2133385506" sldId="263"/>
            <ac:spMk id="2" creationId="{865C73D7-4B8C-A977-6B21-11B50A263A23}"/>
          </ac:spMkLst>
        </pc:spChg>
        <pc:spChg chg="del">
          <ac:chgData name="Omar Eweis" userId="419ef56f67249f63" providerId="LiveId" clId="{DB582433-A8B8-4AD2-A012-1FF7B81EDACA}" dt="2023-09-07T20:59:33.528" v="3977"/>
          <ac:spMkLst>
            <pc:docMk/>
            <pc:sldMk cId="2133385506" sldId="263"/>
            <ac:spMk id="3" creationId="{1401055D-9769-F670-79A8-1026ADC31593}"/>
          </ac:spMkLst>
        </pc:spChg>
        <pc:spChg chg="add mod">
          <ac:chgData name="Omar Eweis" userId="419ef56f67249f63" providerId="LiveId" clId="{DB582433-A8B8-4AD2-A012-1FF7B81EDACA}" dt="2023-09-11T08:20:30.618" v="4534" actId="20577"/>
          <ac:spMkLst>
            <pc:docMk/>
            <pc:sldMk cId="2133385506" sldId="263"/>
            <ac:spMk id="3" creationId="{B5CE8CF7-0AE3-8EB2-F234-62869094E482}"/>
          </ac:spMkLst>
        </pc:spChg>
        <pc:spChg chg="add mod">
          <ac:chgData name="Omar Eweis" userId="419ef56f67249f63" providerId="LiveId" clId="{DB582433-A8B8-4AD2-A012-1FF7B81EDACA}" dt="2023-09-13T10:20:23.535" v="6273" actId="20577"/>
          <ac:spMkLst>
            <pc:docMk/>
            <pc:sldMk cId="2133385506" sldId="263"/>
            <ac:spMk id="7" creationId="{83B3EA36-4C39-4AEC-EF0A-13FC5BB6EEAE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2133385506" sldId="263"/>
            <ac:spMk id="8" creationId="{B108CA6B-E388-6292-A717-B5143A841659}"/>
          </ac:spMkLst>
        </pc:spChg>
        <pc:picChg chg="add mod modCrop">
          <ac:chgData name="Omar Eweis" userId="419ef56f67249f63" providerId="LiveId" clId="{DB582433-A8B8-4AD2-A012-1FF7B81EDACA}" dt="2023-09-07T21:01:22.813" v="4001" actId="732"/>
          <ac:picMkLst>
            <pc:docMk/>
            <pc:sldMk cId="2133385506" sldId="263"/>
            <ac:picMk id="5" creationId="{6303FA4D-3244-86E2-226A-472FF3D35B30}"/>
          </ac:picMkLst>
        </pc:picChg>
        <pc:picChg chg="add mod">
          <ac:chgData name="Omar Eweis" userId="419ef56f67249f63" providerId="LiveId" clId="{DB582433-A8B8-4AD2-A012-1FF7B81EDACA}" dt="2023-09-07T20:59:56.637" v="3983" actId="1076"/>
          <ac:picMkLst>
            <pc:docMk/>
            <pc:sldMk cId="2133385506" sldId="263"/>
            <ac:picMk id="6" creationId="{1A8A6A31-0A5D-2D32-6888-C866017B7631}"/>
          </ac:picMkLst>
        </pc:picChg>
      </pc:sldChg>
      <pc:sldChg chg="addSp modSp new mod">
        <pc:chgData name="Omar Eweis" userId="419ef56f67249f63" providerId="LiveId" clId="{DB582433-A8B8-4AD2-A012-1FF7B81EDACA}" dt="2023-09-13T13:11:06.712" v="7856" actId="313"/>
        <pc:sldMkLst>
          <pc:docMk/>
          <pc:sldMk cId="338774801" sldId="264"/>
        </pc:sldMkLst>
        <pc:spChg chg="mod">
          <ac:chgData name="Omar Eweis" userId="419ef56f67249f63" providerId="LiveId" clId="{DB582433-A8B8-4AD2-A012-1FF7B81EDACA}" dt="2023-09-13T13:00:14.336" v="7601" actId="1076"/>
          <ac:spMkLst>
            <pc:docMk/>
            <pc:sldMk cId="338774801" sldId="264"/>
            <ac:spMk id="2" creationId="{E456F907-9DD5-BBBE-379D-8D9D15E35246}"/>
          </ac:spMkLst>
        </pc:spChg>
        <pc:spChg chg="mod">
          <ac:chgData name="Omar Eweis" userId="419ef56f67249f63" providerId="LiveId" clId="{DB582433-A8B8-4AD2-A012-1FF7B81EDACA}" dt="2023-09-13T13:11:06.712" v="7856" actId="313"/>
          <ac:spMkLst>
            <pc:docMk/>
            <pc:sldMk cId="338774801" sldId="264"/>
            <ac:spMk id="3" creationId="{AE592683-2CEA-B837-0E2B-BD4C8D7357AE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338774801" sldId="264"/>
            <ac:spMk id="4" creationId="{EBCCCEB4-8736-E4A7-D9B8-113B09EDF07F}"/>
          </ac:spMkLst>
        </pc:spChg>
        <pc:picChg chg="add mod">
          <ac:chgData name="Omar Eweis" userId="419ef56f67249f63" providerId="LiveId" clId="{DB582433-A8B8-4AD2-A012-1FF7B81EDACA}" dt="2023-09-13T13:00:19.147" v="7602" actId="1076"/>
          <ac:picMkLst>
            <pc:docMk/>
            <pc:sldMk cId="338774801" sldId="264"/>
            <ac:picMk id="6" creationId="{DB65B987-B262-C4DE-F70F-D6B8BF4895D2}"/>
          </ac:picMkLst>
        </pc:picChg>
        <pc:picChg chg="add mod">
          <ac:chgData name="Omar Eweis" userId="419ef56f67249f63" providerId="LiveId" clId="{DB582433-A8B8-4AD2-A012-1FF7B81EDACA}" dt="2023-09-13T13:00:59.145" v="7617" actId="1076"/>
          <ac:picMkLst>
            <pc:docMk/>
            <pc:sldMk cId="338774801" sldId="264"/>
            <ac:picMk id="8" creationId="{2879A1DA-9DE5-2942-63F8-C0B8FA5C41C0}"/>
          </ac:picMkLst>
        </pc:picChg>
      </pc:sldChg>
      <pc:sldChg chg="addSp delSp modSp new mod modNotesTx">
        <pc:chgData name="Omar Eweis" userId="419ef56f67249f63" providerId="LiveId" clId="{DB582433-A8B8-4AD2-A012-1FF7B81EDACA}" dt="2023-09-13T19:07:38.918" v="8958" actId="20577"/>
        <pc:sldMkLst>
          <pc:docMk/>
          <pc:sldMk cId="3912969066" sldId="265"/>
        </pc:sldMkLst>
        <pc:spChg chg="mod">
          <ac:chgData name="Omar Eweis" userId="419ef56f67249f63" providerId="LiveId" clId="{DB582433-A8B8-4AD2-A012-1FF7B81EDACA}" dt="2023-09-13T10:29:31.309" v="6426" actId="207"/>
          <ac:spMkLst>
            <pc:docMk/>
            <pc:sldMk cId="3912969066" sldId="265"/>
            <ac:spMk id="2" creationId="{6D8EE99D-1B94-8AD3-B5FF-EA0EF172C8E6}"/>
          </ac:spMkLst>
        </pc:spChg>
        <pc:spChg chg="add mod">
          <ac:chgData name="Omar Eweis" userId="419ef56f67249f63" providerId="LiveId" clId="{DB582433-A8B8-4AD2-A012-1FF7B81EDACA}" dt="2023-09-13T10:24:08.172" v="6298" actId="1076"/>
          <ac:spMkLst>
            <pc:docMk/>
            <pc:sldMk cId="3912969066" sldId="265"/>
            <ac:spMk id="3" creationId="{579FEBEA-12B0-AE2F-5035-D735FB934945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3912969066" sldId="265"/>
            <ac:spMk id="4" creationId="{02D2E46A-5659-CE86-DBD3-234BF8EA09D1}"/>
          </ac:spMkLst>
        </pc:spChg>
        <pc:spChg chg="add mod">
          <ac:chgData name="Omar Eweis" userId="419ef56f67249f63" providerId="LiveId" clId="{DB582433-A8B8-4AD2-A012-1FF7B81EDACA}" dt="2023-09-13T10:35:43.958" v="6521" actId="408"/>
          <ac:spMkLst>
            <pc:docMk/>
            <pc:sldMk cId="3912969066" sldId="265"/>
            <ac:spMk id="6" creationId="{A38CA863-2E8E-88FC-2A81-A4AB2173BDE7}"/>
          </ac:spMkLst>
        </pc:spChg>
        <pc:spChg chg="add del mod">
          <ac:chgData name="Omar Eweis" userId="419ef56f67249f63" providerId="LiveId" clId="{DB582433-A8B8-4AD2-A012-1FF7B81EDACA}" dt="2023-09-11T08:24:42.620" v="4589" actId="478"/>
          <ac:spMkLst>
            <pc:docMk/>
            <pc:sldMk cId="3912969066" sldId="265"/>
            <ac:spMk id="6" creationId="{B7C04C14-8B02-4FEB-533D-F345CFD98FE4}"/>
          </ac:spMkLst>
        </pc:spChg>
        <pc:spChg chg="add mod">
          <ac:chgData name="Omar Eweis" userId="419ef56f67249f63" providerId="LiveId" clId="{DB582433-A8B8-4AD2-A012-1FF7B81EDACA}" dt="2023-09-13T10:30:19.579" v="6436" actId="1076"/>
          <ac:spMkLst>
            <pc:docMk/>
            <pc:sldMk cId="3912969066" sldId="265"/>
            <ac:spMk id="8" creationId="{3F2D057B-E240-A9EF-21A0-CBEDCCE8962A}"/>
          </ac:spMkLst>
        </pc:spChg>
        <pc:spChg chg="add del mod">
          <ac:chgData name="Omar Eweis" userId="419ef56f67249f63" providerId="LiveId" clId="{DB582433-A8B8-4AD2-A012-1FF7B81EDACA}" dt="2023-09-13T10:31:14.907" v="6451"/>
          <ac:spMkLst>
            <pc:docMk/>
            <pc:sldMk cId="3912969066" sldId="265"/>
            <ac:spMk id="10" creationId="{B6BDFBBD-FEAA-ABA4-6D52-19391071A5FA}"/>
          </ac:spMkLst>
        </pc:spChg>
        <pc:spChg chg="mod">
          <ac:chgData name="Omar Eweis" userId="419ef56f67249f63" providerId="LiveId" clId="{DB582433-A8B8-4AD2-A012-1FF7B81EDACA}" dt="2023-09-13T10:24:12.334" v="6299" actId="1076"/>
          <ac:spMkLst>
            <pc:docMk/>
            <pc:sldMk cId="3912969066" sldId="265"/>
            <ac:spMk id="12" creationId="{5C04B164-F1DD-F111-B246-B5753623B745}"/>
          </ac:spMkLst>
        </pc:spChg>
        <pc:spChg chg="mod">
          <ac:chgData name="Omar Eweis" userId="419ef56f67249f63" providerId="LiveId" clId="{DB582433-A8B8-4AD2-A012-1FF7B81EDACA}" dt="2023-09-13T10:30:22.413" v="6437" actId="1076"/>
          <ac:spMkLst>
            <pc:docMk/>
            <pc:sldMk cId="3912969066" sldId="265"/>
            <ac:spMk id="13" creationId="{B4BB7743-ED14-4A4E-9BC5-A15AB9D2FD70}"/>
          </ac:spMkLst>
        </pc:spChg>
        <pc:spChg chg="add mod">
          <ac:chgData name="Omar Eweis" userId="419ef56f67249f63" providerId="LiveId" clId="{DB582433-A8B8-4AD2-A012-1FF7B81EDACA}" dt="2023-09-13T10:34:51.930" v="6511" actId="1076"/>
          <ac:spMkLst>
            <pc:docMk/>
            <pc:sldMk cId="3912969066" sldId="265"/>
            <ac:spMk id="14" creationId="{F338BCF0-02EB-9255-EB2A-9BC7756B115E}"/>
          </ac:spMkLst>
        </pc:spChg>
        <pc:spChg chg="add mod">
          <ac:chgData name="Omar Eweis" userId="419ef56f67249f63" providerId="LiveId" clId="{DB582433-A8B8-4AD2-A012-1FF7B81EDACA}" dt="2023-09-13T10:35:59.741" v="6522" actId="1076"/>
          <ac:spMkLst>
            <pc:docMk/>
            <pc:sldMk cId="3912969066" sldId="265"/>
            <ac:spMk id="15" creationId="{BCED4D60-FEBE-F3FA-A2F6-010432904091}"/>
          </ac:spMkLst>
        </pc:spChg>
        <pc:spChg chg="add mod">
          <ac:chgData name="Omar Eweis" userId="419ef56f67249f63" providerId="LiveId" clId="{DB582433-A8B8-4AD2-A012-1FF7B81EDACA}" dt="2023-09-13T10:36:55.030" v="6548" actId="1076"/>
          <ac:spMkLst>
            <pc:docMk/>
            <pc:sldMk cId="3912969066" sldId="265"/>
            <ac:spMk id="16" creationId="{89CB9365-8456-E0D9-4584-9B8F5A2EDC77}"/>
          </ac:spMkLst>
        </pc:spChg>
        <pc:spChg chg="add mod">
          <ac:chgData name="Omar Eweis" userId="419ef56f67249f63" providerId="LiveId" clId="{DB582433-A8B8-4AD2-A012-1FF7B81EDACA}" dt="2023-09-13T10:36:06.456" v="6523" actId="1076"/>
          <ac:spMkLst>
            <pc:docMk/>
            <pc:sldMk cId="3912969066" sldId="265"/>
            <ac:spMk id="17" creationId="{65120574-0D17-198D-D97C-006E2AC25958}"/>
          </ac:spMkLst>
        </pc:spChg>
        <pc:spChg chg="add mod">
          <ac:chgData name="Omar Eweis" userId="419ef56f67249f63" providerId="LiveId" clId="{DB582433-A8B8-4AD2-A012-1FF7B81EDACA}" dt="2023-09-13T10:37:58.751" v="6564" actId="313"/>
          <ac:spMkLst>
            <pc:docMk/>
            <pc:sldMk cId="3912969066" sldId="265"/>
            <ac:spMk id="18" creationId="{A31679B9-0B2D-CDAC-AE2A-C2A102C3C6F3}"/>
          </ac:spMkLst>
        </pc:spChg>
        <pc:spChg chg="add mod">
          <ac:chgData name="Omar Eweis" userId="419ef56f67249f63" providerId="LiveId" clId="{DB582433-A8B8-4AD2-A012-1FF7B81EDACA}" dt="2023-09-13T10:37:21.033" v="6556" actId="1076"/>
          <ac:spMkLst>
            <pc:docMk/>
            <pc:sldMk cId="3912969066" sldId="265"/>
            <ac:spMk id="19" creationId="{BE541FB5-6745-031F-68A3-236E30C585D1}"/>
          </ac:spMkLst>
        </pc:spChg>
        <pc:spChg chg="add del mod">
          <ac:chgData name="Omar Eweis" userId="419ef56f67249f63" providerId="LiveId" clId="{DB582433-A8B8-4AD2-A012-1FF7B81EDACA}" dt="2023-09-13T10:37:07.397" v="6553" actId="478"/>
          <ac:spMkLst>
            <pc:docMk/>
            <pc:sldMk cId="3912969066" sldId="265"/>
            <ac:spMk id="20" creationId="{AF836E74-96F5-E8DD-33B3-16CFD9EDF6D6}"/>
          </ac:spMkLst>
        </pc:spChg>
        <pc:spChg chg="add mod">
          <ac:chgData name="Omar Eweis" userId="419ef56f67249f63" providerId="LiveId" clId="{DB582433-A8B8-4AD2-A012-1FF7B81EDACA}" dt="2023-09-13T10:37:27.335" v="6557" actId="1076"/>
          <ac:spMkLst>
            <pc:docMk/>
            <pc:sldMk cId="3912969066" sldId="265"/>
            <ac:spMk id="21" creationId="{12494C0C-3737-A6F5-FA3C-C4A97987F0EE}"/>
          </ac:spMkLst>
        </pc:spChg>
        <pc:spChg chg="add mod">
          <ac:chgData name="Omar Eweis" userId="419ef56f67249f63" providerId="LiveId" clId="{DB582433-A8B8-4AD2-A012-1FF7B81EDACA}" dt="2023-09-13T10:37:36.305" v="6559" actId="1076"/>
          <ac:spMkLst>
            <pc:docMk/>
            <pc:sldMk cId="3912969066" sldId="265"/>
            <ac:spMk id="22" creationId="{8123237D-BEB8-9A75-D8B9-2D5840B9C6A3}"/>
          </ac:spMkLst>
        </pc:spChg>
        <pc:spChg chg="add mod">
          <ac:chgData name="Omar Eweis" userId="419ef56f67249f63" providerId="LiveId" clId="{DB582433-A8B8-4AD2-A012-1FF7B81EDACA}" dt="2023-09-13T10:37:49.662" v="6563" actId="1076"/>
          <ac:spMkLst>
            <pc:docMk/>
            <pc:sldMk cId="3912969066" sldId="265"/>
            <ac:spMk id="23" creationId="{FEC9754E-F4FE-52A0-187E-6D544B7BC198}"/>
          </ac:spMkLst>
        </pc:spChg>
        <pc:picChg chg="mod">
          <ac:chgData name="Omar Eweis" userId="419ef56f67249f63" providerId="LiveId" clId="{DB582433-A8B8-4AD2-A012-1FF7B81EDACA}" dt="2023-09-13T10:23:49.595" v="6295" actId="1076"/>
          <ac:picMkLst>
            <pc:docMk/>
            <pc:sldMk cId="3912969066" sldId="265"/>
            <ac:picMk id="5" creationId="{A485DF19-BC2A-C878-4F3B-A4B5E0F63A2D}"/>
          </ac:picMkLst>
        </pc:picChg>
        <pc:picChg chg="mod">
          <ac:chgData name="Omar Eweis" userId="419ef56f67249f63" providerId="LiveId" clId="{DB582433-A8B8-4AD2-A012-1FF7B81EDACA}" dt="2023-09-13T10:33:29.203" v="6488" actId="14100"/>
          <ac:picMkLst>
            <pc:docMk/>
            <pc:sldMk cId="3912969066" sldId="265"/>
            <ac:picMk id="7" creationId="{D217C072-DE65-214B-3B45-1F70E4891FDF}"/>
          </ac:picMkLst>
        </pc:picChg>
        <pc:picChg chg="mod">
          <ac:chgData name="Omar Eweis" userId="419ef56f67249f63" providerId="LiveId" clId="{DB582433-A8B8-4AD2-A012-1FF7B81EDACA}" dt="2023-09-13T10:33:47.287" v="6491" actId="1076"/>
          <ac:picMkLst>
            <pc:docMk/>
            <pc:sldMk cId="3912969066" sldId="265"/>
            <ac:picMk id="9" creationId="{36A45303-9B3E-ED78-7724-344B8A5D7EE6}"/>
          </ac:picMkLst>
        </pc:picChg>
        <pc:picChg chg="mod">
          <ac:chgData name="Omar Eweis" userId="419ef56f67249f63" providerId="LiveId" clId="{DB582433-A8B8-4AD2-A012-1FF7B81EDACA}" dt="2023-09-13T10:37:43.437" v="6562" actId="1076"/>
          <ac:picMkLst>
            <pc:docMk/>
            <pc:sldMk cId="3912969066" sldId="265"/>
            <ac:picMk id="11" creationId="{751C210E-B19B-3FD5-D253-5834E5B42FC6}"/>
          </ac:picMkLst>
        </pc:picChg>
      </pc:sldChg>
      <pc:sldChg chg="addSp delSp modSp mod">
        <pc:chgData name="Omar Eweis" userId="419ef56f67249f63" providerId="LiveId" clId="{DB582433-A8B8-4AD2-A012-1FF7B81EDACA}" dt="2023-09-13T10:30:06.602" v="6435" actId="14100"/>
        <pc:sldMkLst>
          <pc:docMk/>
          <pc:sldMk cId="3090648971" sldId="266"/>
        </pc:sldMkLst>
        <pc:spChg chg="mod">
          <ac:chgData name="Omar Eweis" userId="419ef56f67249f63" providerId="LiveId" clId="{DB582433-A8B8-4AD2-A012-1FF7B81EDACA}" dt="2023-09-13T10:30:06.602" v="6435" actId="14100"/>
          <ac:spMkLst>
            <pc:docMk/>
            <pc:sldMk cId="3090648971" sldId="266"/>
            <ac:spMk id="2" creationId="{78F63BE1-4203-5E92-478D-D085FA7783B1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3090648971" sldId="266"/>
            <ac:spMk id="3" creationId="{43820B5E-605F-A380-4993-733B72B20E1E}"/>
          </ac:spMkLst>
        </pc:spChg>
        <pc:spChg chg="add mod">
          <ac:chgData name="Omar Eweis" userId="419ef56f67249f63" providerId="LiveId" clId="{DB582433-A8B8-4AD2-A012-1FF7B81EDACA}" dt="2023-09-11T08:25:35.749" v="4637" actId="1076"/>
          <ac:spMkLst>
            <pc:docMk/>
            <pc:sldMk cId="3090648971" sldId="266"/>
            <ac:spMk id="4" creationId="{2D5794F5-40E8-FE3F-FD43-DEA756F51ECC}"/>
          </ac:spMkLst>
        </pc:spChg>
        <pc:spChg chg="add mod">
          <ac:chgData name="Omar Eweis" userId="419ef56f67249f63" providerId="LiveId" clId="{DB582433-A8B8-4AD2-A012-1FF7B81EDACA}" dt="2023-09-11T08:25:40.587" v="4644" actId="20577"/>
          <ac:spMkLst>
            <pc:docMk/>
            <pc:sldMk cId="3090648971" sldId="266"/>
            <ac:spMk id="6" creationId="{874B5BF4-EA96-A130-D7A3-743841A83587}"/>
          </ac:spMkLst>
        </pc:spChg>
        <pc:spChg chg="add mod">
          <ac:chgData name="Omar Eweis" userId="419ef56f67249f63" providerId="LiveId" clId="{DB582433-A8B8-4AD2-A012-1FF7B81EDACA}" dt="2023-09-13T10:28:26.909" v="6375" actId="1076"/>
          <ac:spMkLst>
            <pc:docMk/>
            <pc:sldMk cId="3090648971" sldId="266"/>
            <ac:spMk id="8" creationId="{6836D6A9-F646-35CD-0B3A-41FB9BA2D850}"/>
          </ac:spMkLst>
        </pc:spChg>
        <pc:spChg chg="add mod">
          <ac:chgData name="Omar Eweis" userId="419ef56f67249f63" providerId="LiveId" clId="{DB582433-A8B8-4AD2-A012-1FF7B81EDACA}" dt="2023-09-13T10:29:07.272" v="6415" actId="122"/>
          <ac:spMkLst>
            <pc:docMk/>
            <pc:sldMk cId="3090648971" sldId="266"/>
            <ac:spMk id="10" creationId="{92BC70B3-7F52-6CA4-BDE0-21CC53A5D68F}"/>
          </ac:spMkLst>
        </pc:spChg>
        <pc:spChg chg="mod">
          <ac:chgData name="Omar Eweis" userId="419ef56f67249f63" providerId="LiveId" clId="{DB582433-A8B8-4AD2-A012-1FF7B81EDACA}" dt="2023-09-13T10:29:18.076" v="6417" actId="1076"/>
          <ac:spMkLst>
            <pc:docMk/>
            <pc:sldMk cId="3090648971" sldId="266"/>
            <ac:spMk id="14" creationId="{2CEF4412-AA65-B508-CADE-70F2133A321F}"/>
          </ac:spMkLst>
        </pc:spChg>
        <pc:spChg chg="mod">
          <ac:chgData name="Omar Eweis" userId="419ef56f67249f63" providerId="LiveId" clId="{DB582433-A8B8-4AD2-A012-1FF7B81EDACA}" dt="2023-09-13T10:29:12.124" v="6416" actId="1076"/>
          <ac:spMkLst>
            <pc:docMk/>
            <pc:sldMk cId="3090648971" sldId="266"/>
            <ac:spMk id="16" creationId="{7388CB3A-DFF7-F6C0-97FC-91C4D7CEBDE9}"/>
          </ac:spMkLst>
        </pc:spChg>
        <pc:picChg chg="mod">
          <ac:chgData name="Omar Eweis" userId="419ef56f67249f63" providerId="LiveId" clId="{DB582433-A8B8-4AD2-A012-1FF7B81EDACA}" dt="2023-09-13T10:27:02.798" v="6306" actId="14100"/>
          <ac:picMkLst>
            <pc:docMk/>
            <pc:sldMk cId="3090648971" sldId="266"/>
            <ac:picMk id="5" creationId="{33639DFE-781E-CF2F-A89B-B0B59640FEE5}"/>
          </ac:picMkLst>
        </pc:picChg>
        <pc:picChg chg="del">
          <ac:chgData name="Omar Eweis" userId="419ef56f67249f63" providerId="LiveId" clId="{DB582433-A8B8-4AD2-A012-1FF7B81EDACA}" dt="2023-09-13T10:25:06.609" v="6301" actId="478"/>
          <ac:picMkLst>
            <pc:docMk/>
            <pc:sldMk cId="3090648971" sldId="266"/>
            <ac:picMk id="7" creationId="{BCDE0152-BADE-6DF4-4413-742D920FD171}"/>
          </ac:picMkLst>
        </pc:picChg>
        <pc:picChg chg="mod">
          <ac:chgData name="Omar Eweis" userId="419ef56f67249f63" providerId="LiveId" clId="{DB582433-A8B8-4AD2-A012-1FF7B81EDACA}" dt="2023-09-13T10:25:24.838" v="6304" actId="14100"/>
          <ac:picMkLst>
            <pc:docMk/>
            <pc:sldMk cId="3090648971" sldId="266"/>
            <ac:picMk id="9" creationId="{6BA71D59-BFFF-CA1C-3CA7-D99D30FA181B}"/>
          </ac:picMkLst>
        </pc:picChg>
        <pc:picChg chg="mod">
          <ac:chgData name="Omar Eweis" userId="419ef56f67249f63" providerId="LiveId" clId="{DB582433-A8B8-4AD2-A012-1FF7B81EDACA}" dt="2023-09-13T10:25:11.820" v="6303" actId="14100"/>
          <ac:picMkLst>
            <pc:docMk/>
            <pc:sldMk cId="3090648971" sldId="266"/>
            <ac:picMk id="13" creationId="{E2408B45-EA11-98C1-C7F6-BF0BF4438D07}"/>
          </ac:picMkLst>
        </pc:picChg>
      </pc:sldChg>
      <pc:sldChg chg="addSp delSp modSp mod">
        <pc:chgData name="Omar Eweis" userId="419ef56f67249f63" providerId="LiveId" clId="{DB582433-A8B8-4AD2-A012-1FF7B81EDACA}" dt="2023-09-13T11:46:37.188" v="6852" actId="108"/>
        <pc:sldMkLst>
          <pc:docMk/>
          <pc:sldMk cId="198918549" sldId="267"/>
        </pc:sldMkLst>
        <pc:spChg chg="mod">
          <ac:chgData name="Omar Eweis" userId="419ef56f67249f63" providerId="LiveId" clId="{DB582433-A8B8-4AD2-A012-1FF7B81EDACA}" dt="2023-09-13T11:37:21.887" v="6607" actId="1076"/>
          <ac:spMkLst>
            <pc:docMk/>
            <pc:sldMk cId="198918549" sldId="267"/>
            <ac:spMk id="2" creationId="{0E5262AC-F9F1-093E-32E0-DC4FF323D055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198918549" sldId="267"/>
            <ac:spMk id="3" creationId="{C64A88BE-106F-EF9D-E976-1B236BB4C94A}"/>
          </ac:spMkLst>
        </pc:spChg>
        <pc:spChg chg="del">
          <ac:chgData name="Omar Eweis" userId="419ef56f67249f63" providerId="LiveId" clId="{DB582433-A8B8-4AD2-A012-1FF7B81EDACA}" dt="2023-09-13T11:33:29.492" v="6569" actId="478"/>
          <ac:spMkLst>
            <pc:docMk/>
            <pc:sldMk cId="198918549" sldId="267"/>
            <ac:spMk id="8" creationId="{B516C8E2-B148-D780-B3F5-61F3754A7DC7}"/>
          </ac:spMkLst>
        </pc:spChg>
        <pc:graphicFrameChg chg="add mod modGraphic">
          <ac:chgData name="Omar Eweis" userId="419ef56f67249f63" providerId="LiveId" clId="{DB582433-A8B8-4AD2-A012-1FF7B81EDACA}" dt="2023-09-13T11:44:38.829" v="6834" actId="14734"/>
          <ac:graphicFrameMkLst>
            <pc:docMk/>
            <pc:sldMk cId="198918549" sldId="267"/>
            <ac:graphicFrameMk id="11" creationId="{68FDD5C6-5A0F-EC7E-B3BE-A065CEA6537F}"/>
          </ac:graphicFrameMkLst>
        </pc:graphicFrameChg>
        <pc:picChg chg="add del mod">
          <ac:chgData name="Omar Eweis" userId="419ef56f67249f63" providerId="LiveId" clId="{DB582433-A8B8-4AD2-A012-1FF7B81EDACA}" dt="2023-09-13T11:36:16.911" v="6592" actId="478"/>
          <ac:picMkLst>
            <pc:docMk/>
            <pc:sldMk cId="198918549" sldId="267"/>
            <ac:picMk id="5" creationId="{B5726BC3-3D10-1881-C5DC-BC858E3018A4}"/>
          </ac:picMkLst>
        </pc:picChg>
        <pc:picChg chg="del">
          <ac:chgData name="Omar Eweis" userId="419ef56f67249f63" providerId="LiveId" clId="{DB582433-A8B8-4AD2-A012-1FF7B81EDACA}" dt="2023-09-13T11:33:30.940" v="6570" actId="478"/>
          <ac:picMkLst>
            <pc:docMk/>
            <pc:sldMk cId="198918549" sldId="267"/>
            <ac:picMk id="7" creationId="{7AD85555-44FC-E330-D91A-5277110C8BEE}"/>
          </ac:picMkLst>
        </pc:picChg>
        <pc:picChg chg="add del mod">
          <ac:chgData name="Omar Eweis" userId="419ef56f67249f63" providerId="LiveId" clId="{DB582433-A8B8-4AD2-A012-1FF7B81EDACA}" dt="2023-09-13T11:37:06.280" v="6604" actId="478"/>
          <ac:picMkLst>
            <pc:docMk/>
            <pc:sldMk cId="198918549" sldId="267"/>
            <ac:picMk id="9" creationId="{D1A8C7C2-3BFC-8A59-8459-66A63412EEAC}"/>
          </ac:picMkLst>
        </pc:picChg>
        <pc:picChg chg="del">
          <ac:chgData name="Omar Eweis" userId="419ef56f67249f63" providerId="LiveId" clId="{DB582433-A8B8-4AD2-A012-1FF7B81EDACA}" dt="2023-09-13T11:33:26.185" v="6568" actId="478"/>
          <ac:picMkLst>
            <pc:docMk/>
            <pc:sldMk cId="198918549" sldId="267"/>
            <ac:picMk id="10" creationId="{FFCCE368-7469-8AB6-EC6F-6554D36E33DA}"/>
          </ac:picMkLst>
        </pc:picChg>
        <pc:picChg chg="add del mod">
          <ac:chgData name="Omar Eweis" userId="419ef56f67249f63" providerId="LiveId" clId="{DB582433-A8B8-4AD2-A012-1FF7B81EDACA}" dt="2023-09-13T11:37:03.405" v="6603" actId="478"/>
          <ac:picMkLst>
            <pc:docMk/>
            <pc:sldMk cId="198918549" sldId="267"/>
            <ac:picMk id="12" creationId="{A8B4AEB2-5EBF-171D-4EA0-D652FECFFC46}"/>
          </ac:picMkLst>
        </pc:picChg>
        <pc:picChg chg="add del mod">
          <ac:chgData name="Omar Eweis" userId="419ef56f67249f63" providerId="LiveId" clId="{DB582433-A8B8-4AD2-A012-1FF7B81EDACA}" dt="2023-09-13T11:36:25.494" v="6595"/>
          <ac:picMkLst>
            <pc:docMk/>
            <pc:sldMk cId="198918549" sldId="267"/>
            <ac:picMk id="13" creationId="{D23CBAE7-4E1D-A6EC-95E2-F1E215407386}"/>
          </ac:picMkLst>
        </pc:picChg>
        <pc:picChg chg="add del mod">
          <ac:chgData name="Omar Eweis" userId="419ef56f67249f63" providerId="LiveId" clId="{DB582433-A8B8-4AD2-A012-1FF7B81EDACA}" dt="2023-09-13T11:36:32.937" v="6597"/>
          <ac:picMkLst>
            <pc:docMk/>
            <pc:sldMk cId="198918549" sldId="267"/>
            <ac:picMk id="14" creationId="{4FD373FD-C5AA-C2DC-E270-DCE7F645B9A8}"/>
          </ac:picMkLst>
        </pc:picChg>
        <pc:picChg chg="add del mod">
          <ac:chgData name="Omar Eweis" userId="419ef56f67249f63" providerId="LiveId" clId="{DB582433-A8B8-4AD2-A012-1FF7B81EDACA}" dt="2023-09-13T11:36:50.434" v="6602" actId="478"/>
          <ac:picMkLst>
            <pc:docMk/>
            <pc:sldMk cId="198918549" sldId="267"/>
            <ac:picMk id="15" creationId="{DAAB3BF6-C066-1DCF-2CC2-1A122215350F}"/>
          </ac:picMkLst>
        </pc:picChg>
        <pc:picChg chg="add mod modCrop">
          <ac:chgData name="Omar Eweis" userId="419ef56f67249f63" providerId="LiveId" clId="{DB582433-A8B8-4AD2-A012-1FF7B81EDACA}" dt="2023-09-13T11:46:07.619" v="6851" actId="108"/>
          <ac:picMkLst>
            <pc:docMk/>
            <pc:sldMk cId="198918549" sldId="267"/>
            <ac:picMk id="17" creationId="{FD9CE31A-6CAD-A36A-3AD7-4A1986DB0507}"/>
          </ac:picMkLst>
        </pc:picChg>
        <pc:picChg chg="add mod modCrop">
          <ac:chgData name="Omar Eweis" userId="419ef56f67249f63" providerId="LiveId" clId="{DB582433-A8B8-4AD2-A012-1FF7B81EDACA}" dt="2023-09-13T11:46:37.188" v="6852" actId="108"/>
          <ac:picMkLst>
            <pc:docMk/>
            <pc:sldMk cId="198918549" sldId="267"/>
            <ac:picMk id="19" creationId="{6978427E-8917-E1FA-7484-E718863CF096}"/>
          </ac:picMkLst>
        </pc:picChg>
        <pc:picChg chg="add mod modCrop">
          <ac:chgData name="Omar Eweis" userId="419ef56f67249f63" providerId="LiveId" clId="{DB582433-A8B8-4AD2-A012-1FF7B81EDACA}" dt="2023-09-13T11:43:18.775" v="6822" actId="1076"/>
          <ac:picMkLst>
            <pc:docMk/>
            <pc:sldMk cId="198918549" sldId="267"/>
            <ac:picMk id="21" creationId="{0517A151-65A6-2929-3ADF-3726A992CF4E}"/>
          </ac:picMkLst>
        </pc:picChg>
        <pc:picChg chg="add mod modCrop">
          <ac:chgData name="Omar Eweis" userId="419ef56f67249f63" providerId="LiveId" clId="{DB582433-A8B8-4AD2-A012-1FF7B81EDACA}" dt="2023-09-13T11:44:09.399" v="6832" actId="1076"/>
          <ac:picMkLst>
            <pc:docMk/>
            <pc:sldMk cId="198918549" sldId="267"/>
            <ac:picMk id="23" creationId="{8EF5857C-8C13-45F4-BA08-6AC8E770D1DE}"/>
          </ac:picMkLst>
        </pc:picChg>
        <pc:picChg chg="add mod modCrop">
          <ac:chgData name="Omar Eweis" userId="419ef56f67249f63" providerId="LiveId" clId="{DB582433-A8B8-4AD2-A012-1FF7B81EDACA}" dt="2023-09-13T11:45:40.309" v="6845" actId="1076"/>
          <ac:picMkLst>
            <pc:docMk/>
            <pc:sldMk cId="198918549" sldId="267"/>
            <ac:picMk id="25" creationId="{494EB892-BD52-4403-4B19-2455FA417C7E}"/>
          </ac:picMkLst>
        </pc:picChg>
        <pc:picChg chg="add mod">
          <ac:chgData name="Omar Eweis" userId="419ef56f67249f63" providerId="LiveId" clId="{DB582433-A8B8-4AD2-A012-1FF7B81EDACA}" dt="2023-09-13T11:45:58.923" v="6850" actId="1076"/>
          <ac:picMkLst>
            <pc:docMk/>
            <pc:sldMk cId="198918549" sldId="267"/>
            <ac:picMk id="27" creationId="{1BF7E59E-38AF-7F56-BA5D-3FC5C04FEA28}"/>
          </ac:picMkLst>
        </pc:picChg>
      </pc:sldChg>
      <pc:sldChg chg="addSp delSp modSp mod modNotesTx">
        <pc:chgData name="Omar Eweis" userId="419ef56f67249f63" providerId="LiveId" clId="{DB582433-A8B8-4AD2-A012-1FF7B81EDACA}" dt="2023-09-13T19:58:44.544" v="11431" actId="13926"/>
        <pc:sldMkLst>
          <pc:docMk/>
          <pc:sldMk cId="3946912195" sldId="268"/>
        </pc:sldMkLst>
        <pc:spChg chg="mod">
          <ac:chgData name="Omar Eweis" userId="419ef56f67249f63" providerId="LiveId" clId="{DB582433-A8B8-4AD2-A012-1FF7B81EDACA}" dt="2023-09-13T11:58:56.116" v="6916" actId="207"/>
          <ac:spMkLst>
            <pc:docMk/>
            <pc:sldMk cId="3946912195" sldId="268"/>
            <ac:spMk id="2" creationId="{2D2A4136-B870-0821-2825-E634CE985A13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3946912195" sldId="268"/>
            <ac:spMk id="3" creationId="{287A946A-E601-0D4A-4391-9841557AF10D}"/>
          </ac:spMkLst>
        </pc:spChg>
        <pc:spChg chg="add del mod">
          <ac:chgData name="Omar Eweis" userId="419ef56f67249f63" providerId="LiveId" clId="{DB582433-A8B8-4AD2-A012-1FF7B81EDACA}" dt="2023-09-13T11:48:10.411" v="6862" actId="478"/>
          <ac:spMkLst>
            <pc:docMk/>
            <pc:sldMk cId="3946912195" sldId="268"/>
            <ac:spMk id="4" creationId="{2546035F-B5FB-CD36-8B82-E9207058B202}"/>
          </ac:spMkLst>
        </pc:spChg>
        <pc:spChg chg="add del">
          <ac:chgData name="Omar Eweis" userId="419ef56f67249f63" providerId="LiveId" clId="{DB582433-A8B8-4AD2-A012-1FF7B81EDACA}" dt="2023-09-13T11:57:38.439" v="6910" actId="22"/>
          <ac:spMkLst>
            <pc:docMk/>
            <pc:sldMk cId="3946912195" sldId="268"/>
            <ac:spMk id="19" creationId="{0AF86190-FDEF-CF7E-BAAF-72F279F756ED}"/>
          </ac:spMkLst>
        </pc:spChg>
        <pc:spChg chg="add mod">
          <ac:chgData name="Omar Eweis" userId="419ef56f67249f63" providerId="LiveId" clId="{DB582433-A8B8-4AD2-A012-1FF7B81EDACA}" dt="2023-09-13T12:03:39.659" v="7007" actId="1076"/>
          <ac:spMkLst>
            <pc:docMk/>
            <pc:sldMk cId="3946912195" sldId="268"/>
            <ac:spMk id="21" creationId="{30B148A2-38E7-949C-7E19-57E1BF7BFB0F}"/>
          </ac:spMkLst>
        </pc:spChg>
        <pc:spChg chg="add mod">
          <ac:chgData name="Omar Eweis" userId="419ef56f67249f63" providerId="LiveId" clId="{DB582433-A8B8-4AD2-A012-1FF7B81EDACA}" dt="2023-09-13T12:02:19.343" v="6945" actId="14100"/>
          <ac:spMkLst>
            <pc:docMk/>
            <pc:sldMk cId="3946912195" sldId="268"/>
            <ac:spMk id="22" creationId="{2778C58C-0880-C382-0B7F-470AE03228D9}"/>
          </ac:spMkLst>
        </pc:spChg>
        <pc:graphicFrameChg chg="add del mod modGraphic">
          <ac:chgData name="Omar Eweis" userId="419ef56f67249f63" providerId="LiveId" clId="{DB582433-A8B8-4AD2-A012-1FF7B81EDACA}" dt="2023-09-13T11:48:36.071" v="6868"/>
          <ac:graphicFrameMkLst>
            <pc:docMk/>
            <pc:sldMk cId="3946912195" sldId="268"/>
            <ac:graphicFrameMk id="11" creationId="{A961C1C7-7B38-66F3-1DDB-BE5275AC7D89}"/>
          </ac:graphicFrameMkLst>
        </pc:graphicFrameChg>
        <pc:graphicFrameChg chg="add del mod">
          <ac:chgData name="Omar Eweis" userId="419ef56f67249f63" providerId="LiveId" clId="{DB582433-A8B8-4AD2-A012-1FF7B81EDACA}" dt="2023-09-13T11:48:46.652" v="6882"/>
          <ac:graphicFrameMkLst>
            <pc:docMk/>
            <pc:sldMk cId="3946912195" sldId="268"/>
            <ac:graphicFrameMk id="12" creationId="{5A9E2C92-6CDD-25F8-70AF-2F29B19EA497}"/>
          </ac:graphicFrameMkLst>
        </pc:graphicFrameChg>
        <pc:graphicFrameChg chg="add del mod">
          <ac:chgData name="Omar Eweis" userId="419ef56f67249f63" providerId="LiveId" clId="{DB582433-A8B8-4AD2-A012-1FF7B81EDACA}" dt="2023-09-13T11:51:58.733" v="6887" actId="478"/>
          <ac:graphicFrameMkLst>
            <pc:docMk/>
            <pc:sldMk cId="3946912195" sldId="268"/>
            <ac:graphicFrameMk id="13" creationId="{B57F7AA6-A390-883A-CBB4-7F74C6C59178}"/>
          </ac:graphicFrameMkLst>
        </pc:graphicFrameChg>
        <pc:graphicFrameChg chg="add del mod">
          <ac:chgData name="Omar Eweis" userId="419ef56f67249f63" providerId="LiveId" clId="{DB582433-A8B8-4AD2-A012-1FF7B81EDACA}" dt="2023-09-13T11:52:07.995" v="6897"/>
          <ac:graphicFrameMkLst>
            <pc:docMk/>
            <pc:sldMk cId="3946912195" sldId="268"/>
            <ac:graphicFrameMk id="14" creationId="{DF41B69D-07B1-6569-2365-746544D680F2}"/>
          </ac:graphicFrameMkLst>
        </pc:graphicFrameChg>
        <pc:graphicFrameChg chg="add del mod">
          <ac:chgData name="Omar Eweis" userId="419ef56f67249f63" providerId="LiveId" clId="{DB582433-A8B8-4AD2-A012-1FF7B81EDACA}" dt="2023-09-13T11:57:32.640" v="6903"/>
          <ac:graphicFrameMkLst>
            <pc:docMk/>
            <pc:sldMk cId="3946912195" sldId="268"/>
            <ac:graphicFrameMk id="16" creationId="{5A63FD4E-541B-ECD1-3039-D019396658B6}"/>
          </ac:graphicFrameMkLst>
        </pc:graphicFrameChg>
        <pc:graphicFrameChg chg="add del mod">
          <ac:chgData name="Omar Eweis" userId="419ef56f67249f63" providerId="LiveId" clId="{DB582433-A8B8-4AD2-A012-1FF7B81EDACA}" dt="2023-09-13T11:57:35.325" v="6907"/>
          <ac:graphicFrameMkLst>
            <pc:docMk/>
            <pc:sldMk cId="3946912195" sldId="268"/>
            <ac:graphicFrameMk id="17" creationId="{E66D93F9-DD34-9399-02C9-F2ACDCEF466D}"/>
          </ac:graphicFrameMkLst>
        </pc:graphicFrameChg>
        <pc:graphicFrameChg chg="add mod modGraphic">
          <ac:chgData name="Omar Eweis" userId="419ef56f67249f63" providerId="LiveId" clId="{DB582433-A8B8-4AD2-A012-1FF7B81EDACA}" dt="2023-09-13T19:58:44.544" v="11431" actId="13926"/>
          <ac:graphicFrameMkLst>
            <pc:docMk/>
            <pc:sldMk cId="3946912195" sldId="268"/>
            <ac:graphicFrameMk id="20" creationId="{729800CA-6344-ADA0-0239-C11EC52D6BFF}"/>
          </ac:graphicFrameMkLst>
        </pc:graphicFrameChg>
        <pc:picChg chg="del mod">
          <ac:chgData name="Omar Eweis" userId="419ef56f67249f63" providerId="LiveId" clId="{DB582433-A8B8-4AD2-A012-1FF7B81EDACA}" dt="2023-09-13T11:48:01.466" v="6857" actId="478"/>
          <ac:picMkLst>
            <pc:docMk/>
            <pc:sldMk cId="3946912195" sldId="268"/>
            <ac:picMk id="5" creationId="{1165621C-BB96-B25E-D7B4-337AD55C0E31}"/>
          </ac:picMkLst>
        </pc:picChg>
        <pc:picChg chg="add del mod">
          <ac:chgData name="Omar Eweis" userId="419ef56f67249f63" providerId="LiveId" clId="{DB582433-A8B8-4AD2-A012-1FF7B81EDACA}" dt="2023-09-13T11:48:12.669" v="6864" actId="478"/>
          <ac:picMkLst>
            <pc:docMk/>
            <pc:sldMk cId="3946912195" sldId="268"/>
            <ac:picMk id="10" creationId="{EEFAC44B-0001-88CE-BAC2-D5CEC22FA2A4}"/>
          </ac:picMkLst>
        </pc:picChg>
        <pc:picChg chg="add del">
          <ac:chgData name="Omar Eweis" userId="419ef56f67249f63" providerId="LiveId" clId="{DB582433-A8B8-4AD2-A012-1FF7B81EDACA}" dt="2023-09-13T11:57:23.023" v="6899" actId="478"/>
          <ac:picMkLst>
            <pc:docMk/>
            <pc:sldMk cId="3946912195" sldId="268"/>
            <ac:picMk id="15" creationId="{9B13B742-2C8C-E4DD-6086-E1083F94DBE4}"/>
          </ac:picMkLst>
        </pc:picChg>
        <pc:inkChg chg="del">
          <ac:chgData name="Omar Eweis" userId="419ef56f67249f63" providerId="LiveId" clId="{DB582433-A8B8-4AD2-A012-1FF7B81EDACA}" dt="2023-09-13T11:48:03.671" v="6858" actId="478"/>
          <ac:inkMkLst>
            <pc:docMk/>
            <pc:sldMk cId="3946912195" sldId="268"/>
            <ac:inkMk id="6" creationId="{E58DFF6D-12E1-B20F-48D2-C77FE295C4EA}"/>
          </ac:inkMkLst>
        </pc:inkChg>
        <pc:inkChg chg="del">
          <ac:chgData name="Omar Eweis" userId="419ef56f67249f63" providerId="LiveId" clId="{DB582433-A8B8-4AD2-A012-1FF7B81EDACA}" dt="2023-09-13T11:48:07.126" v="6860" actId="478"/>
          <ac:inkMkLst>
            <pc:docMk/>
            <pc:sldMk cId="3946912195" sldId="268"/>
            <ac:inkMk id="7" creationId="{90B41F30-E8CE-88E1-E65B-73448BCAA3F3}"/>
          </ac:inkMkLst>
        </pc:inkChg>
        <pc:inkChg chg="del">
          <ac:chgData name="Omar Eweis" userId="419ef56f67249f63" providerId="LiveId" clId="{DB582433-A8B8-4AD2-A012-1FF7B81EDACA}" dt="2023-09-13T11:48:05.105" v="6859" actId="478"/>
          <ac:inkMkLst>
            <pc:docMk/>
            <pc:sldMk cId="3946912195" sldId="268"/>
            <ac:inkMk id="8" creationId="{396E15F3-196A-9419-8193-465D8AE6EACB}"/>
          </ac:inkMkLst>
        </pc:inkChg>
        <pc:inkChg chg="del">
          <ac:chgData name="Omar Eweis" userId="419ef56f67249f63" providerId="LiveId" clId="{DB582433-A8B8-4AD2-A012-1FF7B81EDACA}" dt="2023-09-13T11:48:08.549" v="6861" actId="478"/>
          <ac:inkMkLst>
            <pc:docMk/>
            <pc:sldMk cId="3946912195" sldId="268"/>
            <ac:inkMk id="9" creationId="{FC9B0045-C07E-9463-5CA0-0BF1C53E05E5}"/>
          </ac:inkMkLst>
        </pc:inkChg>
      </pc:sldChg>
      <pc:sldChg chg="addSp delSp modSp mod modNotesTx">
        <pc:chgData name="Omar Eweis" userId="419ef56f67249f63" providerId="LiveId" clId="{DB582433-A8B8-4AD2-A012-1FF7B81EDACA}" dt="2023-09-13T19:38:28.696" v="10986" actId="403"/>
        <pc:sldMkLst>
          <pc:docMk/>
          <pc:sldMk cId="55041020" sldId="269"/>
        </pc:sldMkLst>
        <pc:spChg chg="mod">
          <ac:chgData name="Omar Eweis" userId="419ef56f67249f63" providerId="LiveId" clId="{DB582433-A8B8-4AD2-A012-1FF7B81EDACA}" dt="2023-09-13T14:30:03.272" v="7861" actId="1076"/>
          <ac:spMkLst>
            <pc:docMk/>
            <pc:sldMk cId="55041020" sldId="269"/>
            <ac:spMk id="2" creationId="{1BBF0DA3-929D-313F-9FC0-3CF2A84536ED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55041020" sldId="269"/>
            <ac:spMk id="3" creationId="{6E1DCE51-7AA9-D362-3CF1-24B7A49EE80A}"/>
          </ac:spMkLst>
        </pc:spChg>
        <pc:spChg chg="add mod">
          <ac:chgData name="Omar Eweis" userId="419ef56f67249f63" providerId="LiveId" clId="{DB582433-A8B8-4AD2-A012-1FF7B81EDACA}" dt="2023-09-13T19:21:01.780" v="10162" actId="20577"/>
          <ac:spMkLst>
            <pc:docMk/>
            <pc:sldMk cId="55041020" sldId="269"/>
            <ac:spMk id="4" creationId="{1C6E840E-E6E0-A1D7-794E-F8038B6B5143}"/>
          </ac:spMkLst>
        </pc:spChg>
        <pc:spChg chg="add mod">
          <ac:chgData name="Omar Eweis" userId="419ef56f67249f63" providerId="LiveId" clId="{DB582433-A8B8-4AD2-A012-1FF7B81EDACA}" dt="2023-09-13T19:23:42.284" v="10279" actId="20577"/>
          <ac:spMkLst>
            <pc:docMk/>
            <pc:sldMk cId="55041020" sldId="269"/>
            <ac:spMk id="5" creationId="{02FC3A02-A938-FB73-3EDA-3794C2FD5245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9" creationId="{3992DFDA-F94C-95B3-CADF-FAFF11D5A719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10" creationId="{4447FF31-BF24-5099-C186-CC21319A4175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11" creationId="{FB704359-93F9-10AD-B8BC-2E74C76D4E66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13" creationId="{35CE8502-EBC2-DB1B-77FE-B8124C2E9BEF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15" creationId="{D7111CD4-632C-038B-E6D5-C2458E9C70C7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16" creationId="{CD0C0D2C-A1FA-DC20-B421-32E6900E0934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17" creationId="{028DB2F1-7628-3AAE-7846-FCD213A8A8FF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18" creationId="{225CB878-F88A-C289-EA54-F91493DBE79B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19" creationId="{FC64F3E5-4BC8-B7A2-69E0-BC185C4C6950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20" creationId="{57C769C7-181D-1071-F8E9-3A68DEDE1065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21" creationId="{E40B8417-5B4A-C309-EC02-FAFA9CE5902F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22" creationId="{52256B6C-6B51-8873-FB21-CAD504059480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23" creationId="{9D5BEAEC-54D5-27B6-C56D-B7C7CA65313F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24" creationId="{FD8ABCAC-85A6-16AA-E905-AD82EE6713F7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25" creationId="{78CD452B-E738-6166-BC28-EA18FB748D3E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26" creationId="{80C4E5C1-B456-C268-4E86-AFF017D0F9BC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27" creationId="{869320B1-3C64-A846-1C64-EBFF554913EA}"/>
          </ac:spMkLst>
        </pc:spChg>
        <pc:spChg chg="mod">
          <ac:chgData name="Omar Eweis" userId="419ef56f67249f63" providerId="LiveId" clId="{DB582433-A8B8-4AD2-A012-1FF7B81EDACA}" dt="2023-09-13T12:06:03.690" v="7030"/>
          <ac:spMkLst>
            <pc:docMk/>
            <pc:sldMk cId="55041020" sldId="269"/>
            <ac:spMk id="28" creationId="{3ADAD15B-6E12-3B1D-DA56-EBF34A7F3D85}"/>
          </ac:spMkLst>
        </pc:spChg>
        <pc:spChg chg="add mod">
          <ac:chgData name="Omar Eweis" userId="419ef56f67249f63" providerId="LiveId" clId="{DB582433-A8B8-4AD2-A012-1FF7B81EDACA}" dt="2023-09-13T19:38:24.355" v="10984" actId="1076"/>
          <ac:spMkLst>
            <pc:docMk/>
            <pc:sldMk cId="55041020" sldId="269"/>
            <ac:spMk id="81" creationId="{F0BCFC2E-47AE-9385-FC9C-A89B2B9C8F3C}"/>
          </ac:spMkLst>
        </pc:spChg>
        <pc:spChg chg="add mod">
          <ac:chgData name="Omar Eweis" userId="419ef56f67249f63" providerId="LiveId" clId="{DB582433-A8B8-4AD2-A012-1FF7B81EDACA}" dt="2023-09-13T19:38:28.696" v="10986" actId="403"/>
          <ac:spMkLst>
            <pc:docMk/>
            <pc:sldMk cId="55041020" sldId="269"/>
            <ac:spMk id="82" creationId="{C74B0A48-7CC1-7444-21B4-DA201B4A39C8}"/>
          </ac:spMkLst>
        </pc:spChg>
        <pc:grpChg chg="add mod">
          <ac:chgData name="Omar Eweis" userId="419ef56f67249f63" providerId="LiveId" clId="{DB582433-A8B8-4AD2-A012-1FF7B81EDACA}" dt="2023-09-13T12:06:21.851" v="7036" actId="14100"/>
          <ac:grpSpMkLst>
            <pc:docMk/>
            <pc:sldMk cId="55041020" sldId="269"/>
            <ac:grpSpMk id="7" creationId="{9F201F83-3F4D-DD9C-6FA6-396236DE31F7}"/>
          </ac:grpSpMkLst>
        </pc:grpChg>
        <pc:picChg chg="add del mod">
          <ac:chgData name="Omar Eweis" userId="419ef56f67249f63" providerId="LiveId" clId="{DB582433-A8B8-4AD2-A012-1FF7B81EDACA}" dt="2023-09-13T12:05:05.446" v="7029" actId="478"/>
          <ac:picMkLst>
            <pc:docMk/>
            <pc:sldMk cId="55041020" sldId="269"/>
            <ac:picMk id="6" creationId="{9945D29F-BD75-F6A8-35A5-2C4293DF91AE}"/>
          </ac:picMkLst>
        </pc:picChg>
        <pc:picChg chg="mod">
          <ac:chgData name="Omar Eweis" userId="419ef56f67249f63" providerId="LiveId" clId="{DB582433-A8B8-4AD2-A012-1FF7B81EDACA}" dt="2023-09-13T12:06:03.690" v="7030"/>
          <ac:picMkLst>
            <pc:docMk/>
            <pc:sldMk cId="55041020" sldId="269"/>
            <ac:picMk id="8" creationId="{3205F985-1DCD-2F84-3468-CD4C39FA4D97}"/>
          </ac:picMkLst>
        </pc:picChg>
        <pc:picChg chg="mod">
          <ac:chgData name="Omar Eweis" userId="419ef56f67249f63" providerId="LiveId" clId="{DB582433-A8B8-4AD2-A012-1FF7B81EDACA}" dt="2023-09-13T14:30:13.211" v="7864" actId="14100"/>
          <ac:picMkLst>
            <pc:docMk/>
            <pc:sldMk cId="55041020" sldId="269"/>
            <ac:picMk id="12" creationId="{4AE65B09-E2E8-2DDB-3C7D-0456941E8568}"/>
          </ac:picMkLst>
        </pc:picChg>
        <pc:picChg chg="del">
          <ac:chgData name="Omar Eweis" userId="419ef56f67249f63" providerId="LiveId" clId="{DB582433-A8B8-4AD2-A012-1FF7B81EDACA}" dt="2023-09-13T12:05:02.082" v="7027" actId="478"/>
          <ac:picMkLst>
            <pc:docMk/>
            <pc:sldMk cId="55041020" sldId="269"/>
            <ac:picMk id="12" creationId="{7BF84AA8-366B-E99E-074F-F0305A5573E0}"/>
          </ac:picMkLst>
        </pc:picChg>
        <pc:picChg chg="del">
          <ac:chgData name="Omar Eweis" userId="419ef56f67249f63" providerId="LiveId" clId="{DB582433-A8B8-4AD2-A012-1FF7B81EDACA}" dt="2023-09-13T14:17:48.631" v="7857" actId="478"/>
          <ac:picMkLst>
            <pc:docMk/>
            <pc:sldMk cId="55041020" sldId="269"/>
            <ac:picMk id="14" creationId="{6ED1BD2B-CB76-A351-388F-EE76ED41A302}"/>
          </ac:picMkLst>
        </pc:picChg>
        <pc:picChg chg="add">
          <ac:chgData name="Omar Eweis" userId="419ef56f67249f63" providerId="LiveId" clId="{DB582433-A8B8-4AD2-A012-1FF7B81EDACA}" dt="2023-09-13T14:17:49.638" v="7858" actId="22"/>
          <ac:picMkLst>
            <pc:docMk/>
            <pc:sldMk cId="55041020" sldId="269"/>
            <ac:picMk id="30" creationId="{62D5D84C-B40E-02AF-6CAA-EBC55C07D0D4}"/>
          </ac:picMkLst>
        </pc:picChg>
        <pc:picChg chg="mod">
          <ac:chgData name="Omar Eweis" userId="419ef56f67249f63" providerId="LiveId" clId="{DB582433-A8B8-4AD2-A012-1FF7B81EDACA}" dt="2023-09-13T14:30:43.145" v="7870" actId="14100"/>
          <ac:picMkLst>
            <pc:docMk/>
            <pc:sldMk cId="55041020" sldId="269"/>
            <ac:picMk id="31" creationId="{1C7B8929-C521-7A08-9F3D-3B430F364669}"/>
          </ac:picMkLst>
        </pc:picChg>
      </pc:sldChg>
      <pc:sldChg chg="addSp delSp modSp mod">
        <pc:chgData name="Omar Eweis" userId="419ef56f67249f63" providerId="LiveId" clId="{DB582433-A8B8-4AD2-A012-1FF7B81EDACA}" dt="2023-09-13T14:45:03.758" v="7878" actId="1076"/>
        <pc:sldMkLst>
          <pc:docMk/>
          <pc:sldMk cId="1089699432" sldId="270"/>
        </pc:sldMkLst>
        <pc:spChg chg="mod">
          <ac:chgData name="Omar Eweis" userId="419ef56f67249f63" providerId="LiveId" clId="{DB582433-A8B8-4AD2-A012-1FF7B81EDACA}" dt="2023-09-13T09:28:15.443" v="5080"/>
          <ac:spMkLst>
            <pc:docMk/>
            <pc:sldMk cId="1089699432" sldId="270"/>
            <ac:spMk id="2" creationId="{FAF000F6-3B92-BC06-DFAC-CB4C5882CE2C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1089699432" sldId="270"/>
            <ac:spMk id="3" creationId="{64C5BCFB-3030-37F8-3F62-62E6807C21CB}"/>
          </ac:spMkLst>
        </pc:spChg>
        <pc:spChg chg="add mod">
          <ac:chgData name="Omar Eweis" userId="419ef56f67249f63" providerId="LiveId" clId="{DB582433-A8B8-4AD2-A012-1FF7B81EDACA}" dt="2023-09-11T08:33:41.049" v="4724" actId="1076"/>
          <ac:spMkLst>
            <pc:docMk/>
            <pc:sldMk cId="1089699432" sldId="270"/>
            <ac:spMk id="4" creationId="{0637021D-EFF6-3119-2442-B61755581841}"/>
          </ac:spMkLst>
        </pc:spChg>
        <pc:spChg chg="add mod">
          <ac:chgData name="Omar Eweis" userId="419ef56f67249f63" providerId="LiveId" clId="{DB582433-A8B8-4AD2-A012-1FF7B81EDACA}" dt="2023-09-11T08:33:44.855" v="4725" actId="1076"/>
          <ac:spMkLst>
            <pc:docMk/>
            <pc:sldMk cId="1089699432" sldId="270"/>
            <ac:spMk id="6" creationId="{BA5AFF33-ED6D-34E9-018D-053E1BA85A90}"/>
          </ac:spMkLst>
        </pc:spChg>
        <pc:picChg chg="del">
          <ac:chgData name="Omar Eweis" userId="419ef56f67249f63" providerId="LiveId" clId="{DB582433-A8B8-4AD2-A012-1FF7B81EDACA}" dt="2023-09-13T14:43:53.821" v="7873" actId="478"/>
          <ac:picMkLst>
            <pc:docMk/>
            <pc:sldMk cId="1089699432" sldId="270"/>
            <ac:picMk id="5" creationId="{171B7850-0EAD-DE3B-B48F-53770B9D7DD7}"/>
          </ac:picMkLst>
        </pc:picChg>
        <pc:picChg chg="del">
          <ac:chgData name="Omar Eweis" userId="419ef56f67249f63" providerId="LiveId" clId="{DB582433-A8B8-4AD2-A012-1FF7B81EDACA}" dt="2023-09-13T14:30:54.482" v="7871" actId="478"/>
          <ac:picMkLst>
            <pc:docMk/>
            <pc:sldMk cId="1089699432" sldId="270"/>
            <ac:picMk id="7" creationId="{4B9EF924-96CF-065D-A614-7E9107E94CAB}"/>
          </ac:picMkLst>
        </pc:picChg>
        <pc:picChg chg="add">
          <ac:chgData name="Omar Eweis" userId="419ef56f67249f63" providerId="LiveId" clId="{DB582433-A8B8-4AD2-A012-1FF7B81EDACA}" dt="2023-09-13T14:30:54.930" v="7872" actId="22"/>
          <ac:picMkLst>
            <pc:docMk/>
            <pc:sldMk cId="1089699432" sldId="270"/>
            <ac:picMk id="9" creationId="{BBA70DC6-5ACA-CC5E-0BAF-0A9B74DAC640}"/>
          </ac:picMkLst>
        </pc:picChg>
        <pc:picChg chg="add del">
          <ac:chgData name="Omar Eweis" userId="419ef56f67249f63" providerId="LiveId" clId="{DB582433-A8B8-4AD2-A012-1FF7B81EDACA}" dt="2023-09-13T14:43:56.672" v="7875" actId="478"/>
          <ac:picMkLst>
            <pc:docMk/>
            <pc:sldMk cId="1089699432" sldId="270"/>
            <ac:picMk id="12" creationId="{4A7FF03F-CB8F-BA8E-B033-925B4A28B9AF}"/>
          </ac:picMkLst>
        </pc:picChg>
        <pc:picChg chg="add mod">
          <ac:chgData name="Omar Eweis" userId="419ef56f67249f63" providerId="LiveId" clId="{DB582433-A8B8-4AD2-A012-1FF7B81EDACA}" dt="2023-09-13T14:45:03.758" v="7878" actId="1076"/>
          <ac:picMkLst>
            <pc:docMk/>
            <pc:sldMk cId="1089699432" sldId="270"/>
            <ac:picMk id="14" creationId="{2D373F5A-D525-97A7-B91C-70569B5E3936}"/>
          </ac:picMkLst>
        </pc:picChg>
      </pc:sldChg>
      <pc:sldChg chg="addSp delSp modSp mod modNotesTx">
        <pc:chgData name="Omar Eweis" userId="419ef56f67249f63" providerId="LiveId" clId="{DB582433-A8B8-4AD2-A012-1FF7B81EDACA}" dt="2023-09-13T19:31:15.469" v="10506"/>
        <pc:sldMkLst>
          <pc:docMk/>
          <pc:sldMk cId="3252283451" sldId="271"/>
        </pc:sldMkLst>
        <pc:spChg chg="mod">
          <ac:chgData name="Omar Eweis" userId="419ef56f67249f63" providerId="LiveId" clId="{DB582433-A8B8-4AD2-A012-1FF7B81EDACA}" dt="2023-09-13T12:12:45.564" v="7370" actId="207"/>
          <ac:spMkLst>
            <pc:docMk/>
            <pc:sldMk cId="3252283451" sldId="271"/>
            <ac:spMk id="2" creationId="{E69C231F-BCC1-B261-417A-33A6E5BA634A}"/>
          </ac:spMkLst>
        </pc:spChg>
        <pc:spChg chg="add del mod">
          <ac:chgData name="Omar Eweis" userId="419ef56f67249f63" providerId="LiveId" clId="{DB582433-A8B8-4AD2-A012-1FF7B81EDACA}" dt="2023-09-13T12:12:13.692" v="7366" actId="26606"/>
          <ac:spMkLst>
            <pc:docMk/>
            <pc:sldMk cId="3252283451" sldId="271"/>
            <ac:spMk id="3" creationId="{91D5378A-A839-7996-9C78-DDF18DADA30B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3252283451" sldId="271"/>
            <ac:spMk id="4" creationId="{C6430974-40D8-CBED-F434-DF46870E0154}"/>
          </ac:spMkLst>
        </pc:spChg>
        <pc:graphicFrameChg chg="add del mod">
          <ac:chgData name="Omar Eweis" userId="419ef56f67249f63" providerId="LiveId" clId="{DB582433-A8B8-4AD2-A012-1FF7B81EDACA}" dt="2023-09-13T12:12:08.350" v="7365" actId="26606"/>
          <ac:graphicFrameMkLst>
            <pc:docMk/>
            <pc:sldMk cId="3252283451" sldId="271"/>
            <ac:graphicFrameMk id="6" creationId="{CF80CA46-6B9C-BB8F-54C6-6CB2CA4262A1}"/>
          </ac:graphicFrameMkLst>
        </pc:graphicFrameChg>
        <pc:graphicFrameChg chg="add mod modGraphic">
          <ac:chgData name="Omar Eweis" userId="419ef56f67249f63" providerId="LiveId" clId="{DB582433-A8B8-4AD2-A012-1FF7B81EDACA}" dt="2023-09-13T19:31:00.767" v="10431" actId="20577"/>
          <ac:graphicFrameMkLst>
            <pc:docMk/>
            <pc:sldMk cId="3252283451" sldId="271"/>
            <ac:graphicFrameMk id="7" creationId="{9B9B294E-F1E3-0252-009F-0827BECF96FC}"/>
          </ac:graphicFrameMkLst>
        </pc:graphicFrameChg>
      </pc:sldChg>
      <pc:sldChg chg="addSp delSp modSp mod setBg">
        <pc:chgData name="Omar Eweis" userId="419ef56f67249f63" providerId="LiveId" clId="{DB582433-A8B8-4AD2-A012-1FF7B81EDACA}" dt="2023-09-13T12:18:54.841" v="7453"/>
        <pc:sldMkLst>
          <pc:docMk/>
          <pc:sldMk cId="1331937924" sldId="272"/>
        </pc:sldMkLst>
        <pc:spChg chg="mod">
          <ac:chgData name="Omar Eweis" userId="419ef56f67249f63" providerId="LiveId" clId="{DB582433-A8B8-4AD2-A012-1FF7B81EDACA}" dt="2023-09-13T12:15:22.753" v="7391" actId="26606"/>
          <ac:spMkLst>
            <pc:docMk/>
            <pc:sldMk cId="1331937924" sldId="272"/>
            <ac:spMk id="2" creationId="{A5B6EAFF-4C9D-59BE-1B05-CB1EAF5442B7}"/>
          </ac:spMkLst>
        </pc:spChg>
        <pc:spChg chg="add del mod">
          <ac:chgData name="Omar Eweis" userId="419ef56f67249f63" providerId="LiveId" clId="{DB582433-A8B8-4AD2-A012-1FF7B81EDACA}" dt="2023-09-13T12:15:35.705" v="7404" actId="26606"/>
          <ac:spMkLst>
            <pc:docMk/>
            <pc:sldMk cId="1331937924" sldId="272"/>
            <ac:spMk id="3" creationId="{C5AB8963-0349-A33E-29D8-918A9680F8AC}"/>
          </ac:spMkLst>
        </pc:spChg>
        <pc:spChg chg="mod">
          <ac:chgData name="Omar Eweis" userId="419ef56f67249f63" providerId="LiveId" clId="{DB582433-A8B8-4AD2-A012-1FF7B81EDACA}" dt="2023-09-13T12:15:22.753" v="7391" actId="26606"/>
          <ac:spMkLst>
            <pc:docMk/>
            <pc:sldMk cId="1331937924" sldId="272"/>
            <ac:spMk id="4" creationId="{8E7EF6C2-5267-9DBB-6E1E-43B75A7E76DD}"/>
          </ac:spMkLst>
        </pc:spChg>
        <pc:spChg chg="add del">
          <ac:chgData name="Omar Eweis" userId="419ef56f67249f63" providerId="LiveId" clId="{DB582433-A8B8-4AD2-A012-1FF7B81EDACA}" dt="2023-09-13T12:15:22.753" v="7391" actId="26606"/>
          <ac:spMkLst>
            <pc:docMk/>
            <pc:sldMk cId="1331937924" sldId="272"/>
            <ac:spMk id="12" creationId="{955A2079-FA98-4876-80F0-72364A7D2EA4}"/>
          </ac:spMkLst>
        </pc:spChg>
        <pc:graphicFrameChg chg="add del">
          <ac:chgData name="Omar Eweis" userId="419ef56f67249f63" providerId="LiveId" clId="{DB582433-A8B8-4AD2-A012-1FF7B81EDACA}" dt="2023-09-13T12:13:36.752" v="7372" actId="26606"/>
          <ac:graphicFrameMkLst>
            <pc:docMk/>
            <pc:sldMk cId="1331937924" sldId="272"/>
            <ac:graphicFrameMk id="6" creationId="{E0375397-FAB3-86D0-3A3A-6B3C6E5BBB2C}"/>
          </ac:graphicFrameMkLst>
        </pc:graphicFrameChg>
        <pc:graphicFrameChg chg="add del mod ord modGraphic">
          <ac:chgData name="Omar Eweis" userId="419ef56f67249f63" providerId="LiveId" clId="{DB582433-A8B8-4AD2-A012-1FF7B81EDACA}" dt="2023-09-13T12:15:30.069" v="7403" actId="26606"/>
          <ac:graphicFrameMkLst>
            <pc:docMk/>
            <pc:sldMk cId="1331937924" sldId="272"/>
            <ac:graphicFrameMk id="7" creationId="{522249D8-1BF4-213E-C380-3A2D9C376B6E}"/>
          </ac:graphicFrameMkLst>
        </pc:graphicFrameChg>
        <pc:graphicFrameChg chg="add mod modGraphic">
          <ac:chgData name="Omar Eweis" userId="419ef56f67249f63" providerId="LiveId" clId="{DB582433-A8B8-4AD2-A012-1FF7B81EDACA}" dt="2023-09-13T12:18:54.841" v="7453"/>
          <ac:graphicFrameMkLst>
            <pc:docMk/>
            <pc:sldMk cId="1331937924" sldId="272"/>
            <ac:graphicFrameMk id="8" creationId="{ED0C2BF4-F8B9-87C1-1956-E871F7CE647D}"/>
          </ac:graphicFrameMkLst>
        </pc:graphicFrameChg>
      </pc:sldChg>
      <pc:sldChg chg="addSp delSp modSp mod setBg modNotesTx">
        <pc:chgData name="Omar Eweis" userId="419ef56f67249f63" providerId="LiveId" clId="{DB582433-A8B8-4AD2-A012-1FF7B81EDACA}" dt="2023-09-13T19:34:40.357" v="10810"/>
        <pc:sldMkLst>
          <pc:docMk/>
          <pc:sldMk cId="49990978" sldId="273"/>
        </pc:sldMkLst>
        <pc:spChg chg="mod">
          <ac:chgData name="Omar Eweis" userId="419ef56f67249f63" providerId="LiveId" clId="{DB582433-A8B8-4AD2-A012-1FF7B81EDACA}" dt="2023-09-13T12:49:26.145" v="7455" actId="26606"/>
          <ac:spMkLst>
            <pc:docMk/>
            <pc:sldMk cId="49990978" sldId="273"/>
            <ac:spMk id="2" creationId="{1F45B660-9B0C-D007-F19B-CA20459DA17E}"/>
          </ac:spMkLst>
        </pc:spChg>
        <pc:spChg chg="add del mod">
          <ac:chgData name="Omar Eweis" userId="419ef56f67249f63" providerId="LiveId" clId="{DB582433-A8B8-4AD2-A012-1FF7B81EDACA}" dt="2023-09-13T12:49:26.156" v="7456" actId="26606"/>
          <ac:spMkLst>
            <pc:docMk/>
            <pc:sldMk cId="49990978" sldId="273"/>
            <ac:spMk id="3" creationId="{DC2D3051-E024-85B7-EE7E-B30E43A4F72B}"/>
          </ac:spMkLst>
        </pc:spChg>
        <pc:spChg chg="mod">
          <ac:chgData name="Omar Eweis" userId="419ef56f67249f63" providerId="LiveId" clId="{DB582433-A8B8-4AD2-A012-1FF7B81EDACA}" dt="2023-09-13T12:49:26.145" v="7455" actId="26606"/>
          <ac:spMkLst>
            <pc:docMk/>
            <pc:sldMk cId="49990978" sldId="273"/>
            <ac:spMk id="4" creationId="{4443FF5A-18BB-1EE2-DD78-96B7E95DB715}"/>
          </ac:spMkLst>
        </pc:spChg>
        <pc:spChg chg="add del mod">
          <ac:chgData name="Omar Eweis" userId="419ef56f67249f63" providerId="LiveId" clId="{DB582433-A8B8-4AD2-A012-1FF7B81EDACA}" dt="2023-09-13T12:54:31.533" v="7482" actId="478"/>
          <ac:spMkLst>
            <pc:docMk/>
            <pc:sldMk cId="49990978" sldId="273"/>
            <ac:spMk id="5" creationId="{20E66E92-D33A-F920-07A9-8E86A8D79BB9}"/>
          </ac:spMkLst>
        </pc:spChg>
        <pc:spChg chg="add del">
          <ac:chgData name="Omar Eweis" userId="419ef56f67249f63" providerId="LiveId" clId="{DB582433-A8B8-4AD2-A012-1FF7B81EDACA}" dt="2023-09-13T12:49:26.145" v="7455" actId="26606"/>
          <ac:spMkLst>
            <pc:docMk/>
            <pc:sldMk cId="49990978" sldId="273"/>
            <ac:spMk id="10" creationId="{345A976A-8DE3-4B67-B94B-2044FDD12899}"/>
          </ac:spMkLst>
        </pc:spChg>
        <pc:spChg chg="add del">
          <ac:chgData name="Omar Eweis" userId="419ef56f67249f63" providerId="LiveId" clId="{DB582433-A8B8-4AD2-A012-1FF7B81EDACA}" dt="2023-09-13T12:49:26.145" v="7455" actId="26606"/>
          <ac:spMkLst>
            <pc:docMk/>
            <pc:sldMk cId="49990978" sldId="273"/>
            <ac:spMk id="12" creationId="{6EAAA1B9-2DDB-49C9-A037-A523D2F13C15}"/>
          </ac:spMkLst>
        </pc:spChg>
        <pc:grpChg chg="add del">
          <ac:chgData name="Omar Eweis" userId="419ef56f67249f63" providerId="LiveId" clId="{DB582433-A8B8-4AD2-A012-1FF7B81EDACA}" dt="2023-09-13T12:49:26.145" v="7455" actId="26606"/>
          <ac:grpSpMkLst>
            <pc:docMk/>
            <pc:sldMk cId="49990978" sldId="273"/>
            <ac:grpSpMk id="14" creationId="{B441F8D5-EBCE-4FB9-91A9-3425971C1F99}"/>
          </ac:grpSpMkLst>
        </pc:grpChg>
        <pc:grpChg chg="add del">
          <ac:chgData name="Omar Eweis" userId="419ef56f67249f63" providerId="LiveId" clId="{DB582433-A8B8-4AD2-A012-1FF7B81EDACA}" dt="2023-09-13T12:49:26.145" v="7455" actId="26606"/>
          <ac:grpSpMkLst>
            <pc:docMk/>
            <pc:sldMk cId="49990978" sldId="273"/>
            <ac:grpSpMk id="20" creationId="{08701F99-7E4C-4B92-A4B5-307CDFB7A4DE}"/>
          </ac:grpSpMkLst>
        </pc:grpChg>
        <pc:graphicFrameChg chg="add del">
          <ac:chgData name="Omar Eweis" userId="419ef56f67249f63" providerId="LiveId" clId="{DB582433-A8B8-4AD2-A012-1FF7B81EDACA}" dt="2023-09-13T12:49:26.145" v="7455" actId="26606"/>
          <ac:graphicFrameMkLst>
            <pc:docMk/>
            <pc:sldMk cId="49990978" sldId="273"/>
            <ac:graphicFrameMk id="6" creationId="{DBC45EBE-FF9C-BEDD-A21C-6025180473FE}"/>
          </ac:graphicFrameMkLst>
        </pc:graphicFrameChg>
        <pc:graphicFrameChg chg="add mod modGraphic">
          <ac:chgData name="Omar Eweis" userId="419ef56f67249f63" providerId="LiveId" clId="{DB582433-A8B8-4AD2-A012-1FF7B81EDACA}" dt="2023-09-13T19:33:42.831" v="10639" actId="20577"/>
          <ac:graphicFrameMkLst>
            <pc:docMk/>
            <pc:sldMk cId="49990978" sldId="273"/>
            <ac:graphicFrameMk id="26" creationId="{72EC7DC9-C7AF-0BB1-E562-B1CD13BB81F8}"/>
          </ac:graphicFrameMkLst>
        </pc:graphicFrameChg>
      </pc:sldChg>
      <pc:sldChg chg="addSp delSp modSp new mod">
        <pc:chgData name="Omar Eweis" userId="419ef56f67249f63" providerId="LiveId" clId="{DB582433-A8B8-4AD2-A012-1FF7B81EDACA}" dt="2023-09-13T10:15:26.362" v="6239" actId="20577"/>
        <pc:sldMkLst>
          <pc:docMk/>
          <pc:sldMk cId="244269291" sldId="274"/>
        </pc:sldMkLst>
        <pc:spChg chg="mod">
          <ac:chgData name="Omar Eweis" userId="419ef56f67249f63" providerId="LiveId" clId="{DB582433-A8B8-4AD2-A012-1FF7B81EDACA}" dt="2023-09-13T10:12:45.432" v="6030" actId="207"/>
          <ac:spMkLst>
            <pc:docMk/>
            <pc:sldMk cId="244269291" sldId="274"/>
            <ac:spMk id="2" creationId="{EF7EEA82-1CEB-9B93-4DCB-D55AB3E061B5}"/>
          </ac:spMkLst>
        </pc:spChg>
        <pc:spChg chg="add mod">
          <ac:chgData name="Omar Eweis" userId="419ef56f67249f63" providerId="LiveId" clId="{DB582433-A8B8-4AD2-A012-1FF7B81EDACA}" dt="2023-09-13T10:15:26.362" v="6239" actId="20577"/>
          <ac:spMkLst>
            <pc:docMk/>
            <pc:sldMk cId="244269291" sldId="274"/>
            <ac:spMk id="3" creationId="{6AE5DD63-7719-C6CB-2301-67F03576CC65}"/>
          </ac:spMkLst>
        </pc:spChg>
        <pc:spChg chg="del">
          <ac:chgData name="Omar Eweis" userId="419ef56f67249f63" providerId="LiveId" clId="{DB582433-A8B8-4AD2-A012-1FF7B81EDACA}" dt="2023-09-10T07:22:36.286" v="4118" actId="22"/>
          <ac:spMkLst>
            <pc:docMk/>
            <pc:sldMk cId="244269291" sldId="274"/>
            <ac:spMk id="3" creationId="{C329AD0C-1EC3-1C5C-B3E1-C4A1B5F2DF17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244269291" sldId="274"/>
            <ac:spMk id="4" creationId="{5A4594E1-D945-C5BD-3032-7276B0F7FD89}"/>
          </ac:spMkLst>
        </pc:spChg>
        <pc:picChg chg="add mod ord modCrop">
          <ac:chgData name="Omar Eweis" userId="419ef56f67249f63" providerId="LiveId" clId="{DB582433-A8B8-4AD2-A012-1FF7B81EDACA}" dt="2023-09-13T10:13:32.824" v="6037" actId="14100"/>
          <ac:picMkLst>
            <pc:docMk/>
            <pc:sldMk cId="244269291" sldId="274"/>
            <ac:picMk id="6" creationId="{71A3247C-AEE1-A078-6ADA-9DB90A852EE7}"/>
          </ac:picMkLst>
        </pc:picChg>
      </pc:sldChg>
      <pc:sldChg chg="addSp delSp modSp new mod setBg addAnim">
        <pc:chgData name="Omar Eweis" userId="419ef56f67249f63" providerId="LiveId" clId="{DB582433-A8B8-4AD2-A012-1FF7B81EDACA}" dt="2023-09-13T10:11:48.588" v="6004"/>
        <pc:sldMkLst>
          <pc:docMk/>
          <pc:sldMk cId="1168021043" sldId="275"/>
        </pc:sldMkLst>
        <pc:spChg chg="mod">
          <ac:chgData name="Omar Eweis" userId="419ef56f67249f63" providerId="LiveId" clId="{DB582433-A8B8-4AD2-A012-1FF7B81EDACA}" dt="2023-09-13T10:11:48.587" v="6002" actId="26606"/>
          <ac:spMkLst>
            <pc:docMk/>
            <pc:sldMk cId="1168021043" sldId="275"/>
            <ac:spMk id="2" creationId="{5914C274-2522-F143-9D1D-893E4E70FEB7}"/>
          </ac:spMkLst>
        </pc:spChg>
        <pc:spChg chg="del mod">
          <ac:chgData name="Omar Eweis" userId="419ef56f67249f63" providerId="LiveId" clId="{DB582433-A8B8-4AD2-A012-1FF7B81EDACA}" dt="2023-09-13T10:11:18.463" v="5995" actId="478"/>
          <ac:spMkLst>
            <pc:docMk/>
            <pc:sldMk cId="1168021043" sldId="275"/>
            <ac:spMk id="3" creationId="{FAB78D19-786D-6694-A221-819D98BF0F85}"/>
          </ac:spMkLst>
        </pc:spChg>
        <pc:spChg chg="mod">
          <ac:chgData name="Omar Eweis" userId="419ef56f67249f63" providerId="LiveId" clId="{DB582433-A8B8-4AD2-A012-1FF7B81EDACA}" dt="2023-09-13T10:11:48.587" v="6002" actId="26606"/>
          <ac:spMkLst>
            <pc:docMk/>
            <pc:sldMk cId="1168021043" sldId="275"/>
            <ac:spMk id="4" creationId="{EF5FEA35-A9AC-4D95-ED92-E297E0386F9D}"/>
          </ac:spMkLst>
        </pc:spChg>
        <pc:spChg chg="add del">
          <ac:chgData name="Omar Eweis" userId="419ef56f67249f63" providerId="LiveId" clId="{DB582433-A8B8-4AD2-A012-1FF7B81EDACA}" dt="2023-09-13T10:11:46.079" v="5999" actId="26606"/>
          <ac:spMkLst>
            <pc:docMk/>
            <pc:sldMk cId="1168021043" sldId="275"/>
            <ac:spMk id="11" creationId="{A3363022-C969-41E9-8EB2-E4C94908C1FA}"/>
          </ac:spMkLst>
        </pc:spChg>
        <pc:spChg chg="add del">
          <ac:chgData name="Omar Eweis" userId="419ef56f67249f63" providerId="LiveId" clId="{DB582433-A8B8-4AD2-A012-1FF7B81EDACA}" dt="2023-09-13T10:11:46.079" v="5999" actId="26606"/>
          <ac:spMkLst>
            <pc:docMk/>
            <pc:sldMk cId="1168021043" sldId="275"/>
            <ac:spMk id="13" creationId="{8D1AD6B3-BE88-4CEB-BA17-790657CC4729}"/>
          </ac:spMkLst>
        </pc:spChg>
        <pc:spChg chg="add">
          <ac:chgData name="Omar Eweis" userId="419ef56f67249f63" providerId="LiveId" clId="{DB582433-A8B8-4AD2-A012-1FF7B81EDACA}" dt="2023-09-13T10:11:48.587" v="6002" actId="26606"/>
          <ac:spMkLst>
            <pc:docMk/>
            <pc:sldMk cId="1168021043" sldId="275"/>
            <ac:spMk id="17" creationId="{A7009A0A-BEF5-4EAC-AF15-E4F9F002E239}"/>
          </ac:spMkLst>
        </pc:spChg>
        <pc:spChg chg="add del">
          <ac:chgData name="Omar Eweis" userId="419ef56f67249f63" providerId="LiveId" clId="{DB582433-A8B8-4AD2-A012-1FF7B81EDACA}" dt="2023-09-13T10:11:48.575" v="6001" actId="26606"/>
          <ac:spMkLst>
            <pc:docMk/>
            <pc:sldMk cId="1168021043" sldId="275"/>
            <ac:spMk id="20" creationId="{A3363022-C969-41E9-8EB2-E4C94908C1FA}"/>
          </ac:spMkLst>
        </pc:spChg>
        <pc:spChg chg="add del">
          <ac:chgData name="Omar Eweis" userId="419ef56f67249f63" providerId="LiveId" clId="{DB582433-A8B8-4AD2-A012-1FF7B81EDACA}" dt="2023-09-13T10:11:48.575" v="6001" actId="26606"/>
          <ac:spMkLst>
            <pc:docMk/>
            <pc:sldMk cId="1168021043" sldId="275"/>
            <ac:spMk id="21" creationId="{8D1AD6B3-BE88-4CEB-BA17-790657CC4729}"/>
          </ac:spMkLst>
        </pc:spChg>
        <pc:spChg chg="add">
          <ac:chgData name="Omar Eweis" userId="419ef56f67249f63" providerId="LiveId" clId="{DB582433-A8B8-4AD2-A012-1FF7B81EDACA}" dt="2023-09-13T10:11:48.587" v="6002" actId="26606"/>
          <ac:spMkLst>
            <pc:docMk/>
            <pc:sldMk cId="1168021043" sldId="275"/>
            <ac:spMk id="28" creationId="{A8384FB5-9ADC-4DDC-881B-597D56F5B15D}"/>
          </ac:spMkLst>
        </pc:spChg>
        <pc:spChg chg="add">
          <ac:chgData name="Omar Eweis" userId="419ef56f67249f63" providerId="LiveId" clId="{DB582433-A8B8-4AD2-A012-1FF7B81EDACA}" dt="2023-09-13T10:11:48.587" v="6002" actId="26606"/>
          <ac:spMkLst>
            <pc:docMk/>
            <pc:sldMk cId="1168021043" sldId="275"/>
            <ac:spMk id="29" creationId="{1199E1B1-A8C0-4FE8-A5A8-1CB41D69F857}"/>
          </ac:spMkLst>
        </pc:spChg>
        <pc:spChg chg="add">
          <ac:chgData name="Omar Eweis" userId="419ef56f67249f63" providerId="LiveId" clId="{DB582433-A8B8-4AD2-A012-1FF7B81EDACA}" dt="2023-09-13T10:11:48.587" v="6002" actId="26606"/>
          <ac:spMkLst>
            <pc:docMk/>
            <pc:sldMk cId="1168021043" sldId="275"/>
            <ac:spMk id="30" creationId="{84A8DE83-DE75-4B41-9DB4-A7EC0B0DEC0B}"/>
          </ac:spMkLst>
        </pc:spChg>
        <pc:grpChg chg="add del">
          <ac:chgData name="Omar Eweis" userId="419ef56f67249f63" providerId="LiveId" clId="{DB582433-A8B8-4AD2-A012-1FF7B81EDACA}" dt="2023-09-13T10:11:46.079" v="5999" actId="26606"/>
          <ac:grpSpMkLst>
            <pc:docMk/>
            <pc:sldMk cId="1168021043" sldId="275"/>
            <ac:grpSpMk id="15" creationId="{89D1390B-7E13-4B4F-9CB2-391063412E54}"/>
          </ac:grpSpMkLst>
        </pc:grpChg>
        <pc:grpChg chg="add del">
          <ac:chgData name="Omar Eweis" userId="419ef56f67249f63" providerId="LiveId" clId="{DB582433-A8B8-4AD2-A012-1FF7B81EDACA}" dt="2023-09-13T10:11:48.575" v="6001" actId="26606"/>
          <ac:grpSpMkLst>
            <pc:docMk/>
            <pc:sldMk cId="1168021043" sldId="275"/>
            <ac:grpSpMk id="23" creationId="{89D1390B-7E13-4B4F-9CB2-391063412E54}"/>
          </ac:grpSpMkLst>
        </pc:grpChg>
        <pc:picChg chg="add del">
          <ac:chgData name="Omar Eweis" userId="419ef56f67249f63" providerId="LiveId" clId="{DB582433-A8B8-4AD2-A012-1FF7B81EDACA}" dt="2023-09-13T10:11:46.079" v="5999" actId="26606"/>
          <ac:picMkLst>
            <pc:docMk/>
            <pc:sldMk cId="1168021043" sldId="275"/>
            <ac:picMk id="8" creationId="{D5AEDEA5-A286-A1C1-17AA-90BBB78E4114}"/>
          </ac:picMkLst>
        </pc:picChg>
        <pc:picChg chg="add del">
          <ac:chgData name="Omar Eweis" userId="419ef56f67249f63" providerId="LiveId" clId="{DB582433-A8B8-4AD2-A012-1FF7B81EDACA}" dt="2023-09-13T10:11:48.575" v="6001" actId="26606"/>
          <ac:picMkLst>
            <pc:docMk/>
            <pc:sldMk cId="1168021043" sldId="275"/>
            <ac:picMk id="22" creationId="{F332B735-A25D-64F1-1400-CBC9AE84C9C7}"/>
          </ac:picMkLst>
        </pc:picChg>
        <pc:picChg chg="add">
          <ac:chgData name="Omar Eweis" userId="419ef56f67249f63" providerId="LiveId" clId="{DB582433-A8B8-4AD2-A012-1FF7B81EDACA}" dt="2023-09-13T10:11:48.587" v="6002" actId="26606"/>
          <ac:picMkLst>
            <pc:docMk/>
            <pc:sldMk cId="1168021043" sldId="275"/>
            <ac:picMk id="31" creationId="{579EE978-9263-F8F7-D744-C04905E1DDBD}"/>
          </ac:picMkLst>
        </pc:picChg>
      </pc:sldChg>
      <pc:sldChg chg="delSp modSp new del mod">
        <pc:chgData name="Omar Eweis" userId="419ef56f67249f63" providerId="LiveId" clId="{DB582433-A8B8-4AD2-A012-1FF7B81EDACA}" dt="2023-09-13T10:23:26.764" v="6293" actId="2696"/>
        <pc:sldMkLst>
          <pc:docMk/>
          <pc:sldMk cId="2117977279" sldId="276"/>
        </pc:sldMkLst>
        <pc:spChg chg="mod">
          <ac:chgData name="Omar Eweis" userId="419ef56f67249f63" providerId="LiveId" clId="{DB582433-A8B8-4AD2-A012-1FF7B81EDACA}" dt="2023-09-11T08:18:51.024" v="4358" actId="1076"/>
          <ac:spMkLst>
            <pc:docMk/>
            <pc:sldMk cId="2117977279" sldId="276"/>
            <ac:spMk id="2" creationId="{B6CB9EF2-31CD-03F7-877E-7E9A3E115B4A}"/>
          </ac:spMkLst>
        </pc:spChg>
        <pc:spChg chg="del">
          <ac:chgData name="Omar Eweis" userId="419ef56f67249f63" providerId="LiveId" clId="{DB582433-A8B8-4AD2-A012-1FF7B81EDACA}" dt="2023-09-11T08:18:42.504" v="4349" actId="478"/>
          <ac:spMkLst>
            <pc:docMk/>
            <pc:sldMk cId="2117977279" sldId="276"/>
            <ac:spMk id="3" creationId="{3D598D03-75F4-0371-9F9C-08B52F5A0211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2117977279" sldId="276"/>
            <ac:spMk id="4" creationId="{8740999A-A7F9-3B64-A6E1-07E2447DC00B}"/>
          </ac:spMkLst>
        </pc:spChg>
      </pc:sldChg>
      <pc:sldChg chg="modSp new del mod">
        <pc:chgData name="Omar Eweis" userId="419ef56f67249f63" providerId="LiveId" clId="{DB582433-A8B8-4AD2-A012-1FF7B81EDACA}" dt="2023-09-11T08:19:35.652" v="4402" actId="2696"/>
        <pc:sldMkLst>
          <pc:docMk/>
          <pc:sldMk cId="191622127" sldId="277"/>
        </pc:sldMkLst>
        <pc:spChg chg="mod">
          <ac:chgData name="Omar Eweis" userId="419ef56f67249f63" providerId="LiveId" clId="{DB582433-A8B8-4AD2-A012-1FF7B81EDACA}" dt="2023-09-11T08:19:14.472" v="4376" actId="20577"/>
          <ac:spMkLst>
            <pc:docMk/>
            <pc:sldMk cId="191622127" sldId="277"/>
            <ac:spMk id="2" creationId="{440A7CE4-99D7-3111-48E9-967A3CF588E8}"/>
          </ac:spMkLst>
        </pc:spChg>
        <pc:spChg chg="mod">
          <ac:chgData name="Omar Eweis" userId="419ef56f67249f63" providerId="LiveId" clId="{DB582433-A8B8-4AD2-A012-1FF7B81EDACA}" dt="2023-09-11T08:19:20.351" v="4401" actId="20577"/>
          <ac:spMkLst>
            <pc:docMk/>
            <pc:sldMk cId="191622127" sldId="277"/>
            <ac:spMk id="3" creationId="{2E4E2E43-EC96-C970-9E8A-0367D6471976}"/>
          </ac:spMkLst>
        </pc:spChg>
      </pc:sldChg>
      <pc:sldChg chg="new add del">
        <pc:chgData name="Omar Eweis" userId="419ef56f67249f63" providerId="LiveId" clId="{DB582433-A8B8-4AD2-A012-1FF7B81EDACA}" dt="2023-09-13T09:23:51.775" v="5048" actId="47"/>
        <pc:sldMkLst>
          <pc:docMk/>
          <pc:sldMk cId="1011033352" sldId="277"/>
        </pc:sldMkLst>
      </pc:sldChg>
      <pc:sldChg chg="addSp delSp modSp new mod setBg modNotesTx">
        <pc:chgData name="Omar Eweis" userId="419ef56f67249f63" providerId="LiveId" clId="{DB582433-A8B8-4AD2-A012-1FF7B81EDACA}" dt="2023-09-13T18:32:46.335" v="8349" actId="20577"/>
        <pc:sldMkLst>
          <pc:docMk/>
          <pc:sldMk cId="1991360830" sldId="277"/>
        </pc:sldMkLst>
        <pc:spChg chg="del">
          <ac:chgData name="Omar Eweis" userId="419ef56f67249f63" providerId="LiveId" clId="{DB582433-A8B8-4AD2-A012-1FF7B81EDACA}" dt="2023-09-13T09:25:01.932" v="5051" actId="478"/>
          <ac:spMkLst>
            <pc:docMk/>
            <pc:sldMk cId="1991360830" sldId="277"/>
            <ac:spMk id="2" creationId="{1930B8EC-68E5-C1D9-1D3F-C55C641AC3CE}"/>
          </ac:spMkLst>
        </pc:spChg>
        <pc:spChg chg="del mod">
          <ac:chgData name="Omar Eweis" userId="419ef56f67249f63" providerId="LiveId" clId="{DB582433-A8B8-4AD2-A012-1FF7B81EDACA}" dt="2023-09-13T09:25:07.002" v="5053" actId="478"/>
          <ac:spMkLst>
            <pc:docMk/>
            <pc:sldMk cId="1991360830" sldId="277"/>
            <ac:spMk id="3" creationId="{13951FC2-B2CF-B7F1-D75F-B459FDC408B3}"/>
          </ac:spMkLst>
        </pc:spChg>
        <pc:spChg chg="mod">
          <ac:chgData name="Omar Eweis" userId="419ef56f67249f63" providerId="LiveId" clId="{DB582433-A8B8-4AD2-A012-1FF7B81EDACA}" dt="2023-09-13T09:28:15.443" v="5080"/>
          <ac:spMkLst>
            <pc:docMk/>
            <pc:sldMk cId="1991360830" sldId="277"/>
            <ac:spMk id="4" creationId="{D99AEB35-23E1-C977-2E26-9F63737A2B86}"/>
          </ac:spMkLst>
        </pc:spChg>
        <pc:spChg chg="add mod">
          <ac:chgData name="Omar Eweis" userId="419ef56f67249f63" providerId="LiveId" clId="{DB582433-A8B8-4AD2-A012-1FF7B81EDACA}" dt="2023-09-13T18:23:49.493" v="7956" actId="1076"/>
          <ac:spMkLst>
            <pc:docMk/>
            <pc:sldMk cId="1991360830" sldId="277"/>
            <ac:spMk id="5" creationId="{6B20DB89-35BF-48F9-5348-B187684C7C72}"/>
          </ac:spMkLst>
        </pc:spChg>
        <pc:spChg chg="add mod">
          <ac:chgData name="Omar Eweis" userId="419ef56f67249f63" providerId="LiveId" clId="{DB582433-A8B8-4AD2-A012-1FF7B81EDACA}" dt="2023-09-13T09:25:29.088" v="5058" actId="1076"/>
          <ac:spMkLst>
            <pc:docMk/>
            <pc:sldMk cId="1991360830" sldId="277"/>
            <ac:spMk id="9" creationId="{21CD891A-7B16-F196-73A8-E0C92BCB7D48}"/>
          </ac:spMkLst>
        </pc:spChg>
        <pc:spChg chg="add mod">
          <ac:chgData name="Omar Eweis" userId="419ef56f67249f63" providerId="LiveId" clId="{DB582433-A8B8-4AD2-A012-1FF7B81EDACA}" dt="2023-09-13T09:25:32.461" v="5059" actId="1076"/>
          <ac:spMkLst>
            <pc:docMk/>
            <pc:sldMk cId="1991360830" sldId="277"/>
            <ac:spMk id="10" creationId="{BB562E77-EF39-796A-ED03-471DF2642EF7}"/>
          </ac:spMkLst>
        </pc:spChg>
        <pc:spChg chg="add mod">
          <ac:chgData name="Omar Eweis" userId="419ef56f67249f63" providerId="LiveId" clId="{DB582433-A8B8-4AD2-A012-1FF7B81EDACA}" dt="2023-09-13T18:32:38.134" v="8346"/>
          <ac:spMkLst>
            <pc:docMk/>
            <pc:sldMk cId="1991360830" sldId="277"/>
            <ac:spMk id="11" creationId="{0AC2E655-5310-DD33-11C7-8EB03C5A98AE}"/>
          </ac:spMkLst>
        </pc:spChg>
        <pc:spChg chg="add mod">
          <ac:chgData name="Omar Eweis" userId="419ef56f67249f63" providerId="LiveId" clId="{DB582433-A8B8-4AD2-A012-1FF7B81EDACA}" dt="2023-09-13T18:32:46.335" v="8349" actId="20577"/>
          <ac:spMkLst>
            <pc:docMk/>
            <pc:sldMk cId="1991360830" sldId="277"/>
            <ac:spMk id="12" creationId="{94093A04-3B78-82F5-6510-D2493E5DF09D}"/>
          </ac:spMkLst>
        </pc:spChg>
        <pc:graphicFrameChg chg="add mod">
          <ac:chgData name="Omar Eweis" userId="419ef56f67249f63" providerId="LiveId" clId="{DB582433-A8B8-4AD2-A012-1FF7B81EDACA}" dt="2023-09-13T18:31:22.291" v="8237" actId="20577"/>
          <ac:graphicFrameMkLst>
            <pc:docMk/>
            <pc:sldMk cId="1991360830" sldId="277"/>
            <ac:graphicFrameMk id="6" creationId="{61256EF0-71AB-0657-9D6A-7B91615C5D6A}"/>
          </ac:graphicFrameMkLst>
        </pc:graphicFrameChg>
        <pc:picChg chg="add mod">
          <ac:chgData name="Omar Eweis" userId="419ef56f67249f63" providerId="LiveId" clId="{DB582433-A8B8-4AD2-A012-1FF7B81EDACA}" dt="2023-09-13T09:30:09.529" v="5134" actId="962"/>
          <ac:picMkLst>
            <pc:docMk/>
            <pc:sldMk cId="1991360830" sldId="277"/>
            <ac:picMk id="7" creationId="{EAB48062-E5CA-04F7-C885-FDF37759935D}"/>
          </ac:picMkLst>
        </pc:picChg>
        <pc:picChg chg="add mod">
          <ac:chgData name="Omar Eweis" userId="419ef56f67249f63" providerId="LiveId" clId="{DB582433-A8B8-4AD2-A012-1FF7B81EDACA}" dt="2023-09-13T09:25:11.670" v="5054" actId="1076"/>
          <ac:picMkLst>
            <pc:docMk/>
            <pc:sldMk cId="1991360830" sldId="277"/>
            <ac:picMk id="8" creationId="{25A02641-A862-69F9-36E5-A5F320AF95AB}"/>
          </ac:picMkLst>
        </pc:picChg>
      </pc:sldChg>
      <pc:sldChg chg="new del">
        <pc:chgData name="Omar Eweis" userId="419ef56f67249f63" providerId="LiveId" clId="{DB582433-A8B8-4AD2-A012-1FF7B81EDACA}" dt="2023-09-13T09:22:10.167" v="4992" actId="47"/>
        <pc:sldMkLst>
          <pc:docMk/>
          <pc:sldMk cId="3638367241" sldId="277"/>
        </pc:sldMkLst>
      </pc:sldChg>
      <pc:sldChg chg="addSp delSp modSp new del mod setBg modAnim">
        <pc:chgData name="Omar Eweis" userId="419ef56f67249f63" providerId="LiveId" clId="{DB582433-A8B8-4AD2-A012-1FF7B81EDACA}" dt="2023-09-13T09:35:31.501" v="5160" actId="2696"/>
        <pc:sldMkLst>
          <pc:docMk/>
          <pc:sldMk cId="23187639" sldId="278"/>
        </pc:sldMkLst>
        <pc:spChg chg="del">
          <ac:chgData name="Omar Eweis" userId="419ef56f67249f63" providerId="LiveId" clId="{DB582433-A8B8-4AD2-A012-1FF7B81EDACA}" dt="2023-09-13T09:34:01.616" v="5145" actId="478"/>
          <ac:spMkLst>
            <pc:docMk/>
            <pc:sldMk cId="23187639" sldId="278"/>
            <ac:spMk id="2" creationId="{32BEA926-8AE5-F7A9-DBD8-B4142995F96C}"/>
          </ac:spMkLst>
        </pc:spChg>
        <pc:spChg chg="del">
          <ac:chgData name="Omar Eweis" userId="419ef56f67249f63" providerId="LiveId" clId="{DB582433-A8B8-4AD2-A012-1FF7B81EDACA}" dt="2023-09-13T09:34:00.515" v="5144" actId="478"/>
          <ac:spMkLst>
            <pc:docMk/>
            <pc:sldMk cId="23187639" sldId="278"/>
            <ac:spMk id="3" creationId="{79D63767-18DE-ED10-329C-CB0665056BD1}"/>
          </ac:spMkLst>
        </pc:spChg>
        <pc:spChg chg="mod ord">
          <ac:chgData name="Omar Eweis" userId="419ef56f67249f63" providerId="LiveId" clId="{DB582433-A8B8-4AD2-A012-1FF7B81EDACA}" dt="2023-09-13T09:34:49.786" v="5155" actId="26606"/>
          <ac:spMkLst>
            <pc:docMk/>
            <pc:sldMk cId="23187639" sldId="278"/>
            <ac:spMk id="4" creationId="{90B5792F-1623-9D58-B8DC-2944838EE1C8}"/>
          </ac:spMkLst>
        </pc:spChg>
        <pc:spChg chg="add mod">
          <ac:chgData name="Omar Eweis" userId="419ef56f67249f63" providerId="LiveId" clId="{DB582433-A8B8-4AD2-A012-1FF7B81EDACA}" dt="2023-09-13T09:34:49.786" v="5155" actId="26606"/>
          <ac:spMkLst>
            <pc:docMk/>
            <pc:sldMk cId="23187639" sldId="278"/>
            <ac:spMk id="5" creationId="{987DD35C-BE88-3BB8-832F-4A8703501277}"/>
          </ac:spMkLst>
        </pc:spChg>
        <pc:spChg chg="add mod">
          <ac:chgData name="Omar Eweis" userId="419ef56f67249f63" providerId="LiveId" clId="{DB582433-A8B8-4AD2-A012-1FF7B81EDACA}" dt="2023-09-13T09:34:49.786" v="5155" actId="26606"/>
          <ac:spMkLst>
            <pc:docMk/>
            <pc:sldMk cId="23187639" sldId="278"/>
            <ac:spMk id="7" creationId="{AFF79A77-8783-D73E-40D2-3755BFA1227C}"/>
          </ac:spMkLst>
        </pc:spChg>
        <pc:spChg chg="add mod">
          <ac:chgData name="Omar Eweis" userId="419ef56f67249f63" providerId="LiveId" clId="{DB582433-A8B8-4AD2-A012-1FF7B81EDACA}" dt="2023-09-13T09:34:49.786" v="5155" actId="26606"/>
          <ac:spMkLst>
            <pc:docMk/>
            <pc:sldMk cId="23187639" sldId="278"/>
            <ac:spMk id="10" creationId="{5043C2C1-19E1-2BD6-0F4C-25596B12427F}"/>
          </ac:spMkLst>
        </pc:spChg>
        <pc:spChg chg="add del">
          <ac:chgData name="Omar Eweis" userId="419ef56f67249f63" providerId="LiveId" clId="{DB582433-A8B8-4AD2-A012-1FF7B81EDACA}" dt="2023-09-13T09:34:41.784" v="5151" actId="26606"/>
          <ac:spMkLst>
            <pc:docMk/>
            <pc:sldMk cId="23187639" sldId="278"/>
            <ac:spMk id="12" creationId="{DA8886A6-5426-494B-96D8-D962D2BA0818}"/>
          </ac:spMkLst>
        </pc:spChg>
        <pc:spChg chg="add del">
          <ac:chgData name="Omar Eweis" userId="419ef56f67249f63" providerId="LiveId" clId="{DB582433-A8B8-4AD2-A012-1FF7B81EDACA}" dt="2023-09-13T09:34:41.784" v="5151" actId="26606"/>
          <ac:spMkLst>
            <pc:docMk/>
            <pc:sldMk cId="23187639" sldId="278"/>
            <ac:spMk id="13" creationId="{AA3ED336-C09E-46E8-9774-B977D15FC5E0}"/>
          </ac:spMkLst>
        </pc:spChg>
        <pc:spChg chg="add del">
          <ac:chgData name="Omar Eweis" userId="419ef56f67249f63" providerId="LiveId" clId="{DB582433-A8B8-4AD2-A012-1FF7B81EDACA}" dt="2023-09-13T09:34:28.666" v="5147" actId="26606"/>
          <ac:spMkLst>
            <pc:docMk/>
            <pc:sldMk cId="23187639" sldId="278"/>
            <ac:spMk id="15" creationId="{924D84CD-5280-4B52-B96E-8EDAA2B20C51}"/>
          </ac:spMkLst>
        </pc:spChg>
        <pc:spChg chg="add del">
          <ac:chgData name="Omar Eweis" userId="419ef56f67249f63" providerId="LiveId" clId="{DB582433-A8B8-4AD2-A012-1FF7B81EDACA}" dt="2023-09-13T09:34:28.666" v="5147" actId="26606"/>
          <ac:spMkLst>
            <pc:docMk/>
            <pc:sldMk cId="23187639" sldId="278"/>
            <ac:spMk id="17" creationId="{6BC8DD5A-2177-6753-E2F9-C07A00190B7A}"/>
          </ac:spMkLst>
        </pc:spChg>
        <pc:grpChg chg="add del">
          <ac:chgData name="Omar Eweis" userId="419ef56f67249f63" providerId="LiveId" clId="{DB582433-A8B8-4AD2-A012-1FF7B81EDACA}" dt="2023-09-13T09:34:49.786" v="5155" actId="26606"/>
          <ac:grpSpMkLst>
            <pc:docMk/>
            <pc:sldMk cId="23187639" sldId="278"/>
            <ac:grpSpMk id="18" creationId="{B962A8F7-EEDB-BBB2-A0CB-DD8C243EB117}"/>
          </ac:grpSpMkLst>
        </pc:grpChg>
        <pc:picChg chg="add mod">
          <ac:chgData name="Omar Eweis" userId="419ef56f67249f63" providerId="LiveId" clId="{DB582433-A8B8-4AD2-A012-1FF7B81EDACA}" dt="2023-09-13T09:34:54.951" v="5156" actId="1076"/>
          <ac:picMkLst>
            <pc:docMk/>
            <pc:sldMk cId="23187639" sldId="278"/>
            <ac:picMk id="6" creationId="{B9AD909C-10AC-5691-A577-CA1890471CD7}"/>
          </ac:picMkLst>
        </pc:picChg>
        <pc:picChg chg="add mod">
          <ac:chgData name="Omar Eweis" userId="419ef56f67249f63" providerId="LiveId" clId="{DB582433-A8B8-4AD2-A012-1FF7B81EDACA}" dt="2023-09-13T09:34:49.786" v="5155" actId="26606"/>
          <ac:picMkLst>
            <pc:docMk/>
            <pc:sldMk cId="23187639" sldId="278"/>
            <ac:picMk id="8" creationId="{CD157BAD-4905-E720-4A2D-92B62AF3B660}"/>
          </ac:picMkLst>
        </pc:picChg>
        <pc:picChg chg="add mod">
          <ac:chgData name="Omar Eweis" userId="419ef56f67249f63" providerId="LiveId" clId="{DB582433-A8B8-4AD2-A012-1FF7B81EDACA}" dt="2023-09-13T09:34:49.786" v="5155" actId="26606"/>
          <ac:picMkLst>
            <pc:docMk/>
            <pc:sldMk cId="23187639" sldId="278"/>
            <ac:picMk id="9" creationId="{D60B760F-96F1-26DD-F71A-33D25560ACEA}"/>
          </ac:picMkLst>
        </pc:picChg>
        <pc:cxnChg chg="add del">
          <ac:chgData name="Omar Eweis" userId="419ef56f67249f63" providerId="LiveId" clId="{DB582433-A8B8-4AD2-A012-1FF7B81EDACA}" dt="2023-09-13T09:34:45.257" v="5153" actId="26606"/>
          <ac:cxnSpMkLst>
            <pc:docMk/>
            <pc:sldMk cId="23187639" sldId="278"/>
            <ac:cxnSpMk id="16" creationId="{00CD8E7C-C23B-A3B9-B18A-838AED877A40}"/>
          </ac:cxnSpMkLst>
        </pc:cxnChg>
      </pc:sldChg>
      <pc:sldChg chg="new del">
        <pc:chgData name="Omar Eweis" userId="419ef56f67249f63" providerId="LiveId" clId="{DB582433-A8B8-4AD2-A012-1FF7B81EDACA}" dt="2023-09-13T09:33:26.277" v="5139" actId="680"/>
        <pc:sldMkLst>
          <pc:docMk/>
          <pc:sldMk cId="600293849" sldId="278"/>
        </pc:sldMkLst>
      </pc:sldChg>
      <pc:sldChg chg="addSp delSp modSp new mod setBg modAnim modNotesTx">
        <pc:chgData name="Omar Eweis" userId="419ef56f67249f63" providerId="LiveId" clId="{DB582433-A8B8-4AD2-A012-1FF7B81EDACA}" dt="2023-09-13T18:39:37.377" v="8522"/>
        <pc:sldMkLst>
          <pc:docMk/>
          <pc:sldMk cId="2966723717" sldId="279"/>
        </pc:sldMkLst>
        <pc:spChg chg="mod">
          <ac:chgData name="Omar Eweis" userId="419ef56f67249f63" providerId="LiveId" clId="{DB582433-A8B8-4AD2-A012-1FF7B81EDACA}" dt="2023-09-13T09:39:05.080" v="5202" actId="26606"/>
          <ac:spMkLst>
            <pc:docMk/>
            <pc:sldMk cId="2966723717" sldId="279"/>
            <ac:spMk id="2" creationId="{292DE03B-7247-EC0F-F574-4BC258B56FB8}"/>
          </ac:spMkLst>
        </pc:spChg>
        <pc:spChg chg="add del mod">
          <ac:chgData name="Omar Eweis" userId="419ef56f67249f63" providerId="LiveId" clId="{DB582433-A8B8-4AD2-A012-1FF7B81EDACA}" dt="2023-09-13T12:55:24.282" v="7489" actId="255"/>
          <ac:spMkLst>
            <pc:docMk/>
            <pc:sldMk cId="2966723717" sldId="279"/>
            <ac:spMk id="3" creationId="{567800EA-4111-6C19-DDCA-F6F6554DA219}"/>
          </ac:spMkLst>
        </pc:spChg>
        <pc:spChg chg="mod ord">
          <ac:chgData name="Omar Eweis" userId="419ef56f67249f63" providerId="LiveId" clId="{DB582433-A8B8-4AD2-A012-1FF7B81EDACA}" dt="2023-09-13T09:39:05.080" v="5202" actId="26606"/>
          <ac:spMkLst>
            <pc:docMk/>
            <pc:sldMk cId="2966723717" sldId="279"/>
            <ac:spMk id="4" creationId="{B9501FD5-C9ED-E341-441B-1038F8EBF653}"/>
          </ac:spMkLst>
        </pc:spChg>
        <pc:spChg chg="add del mod">
          <ac:chgData name="Omar Eweis" userId="419ef56f67249f63" providerId="LiveId" clId="{DB582433-A8B8-4AD2-A012-1FF7B81EDACA}" dt="2023-09-13T09:35:13.297" v="5159"/>
          <ac:spMkLst>
            <pc:docMk/>
            <pc:sldMk cId="2966723717" sldId="279"/>
            <ac:spMk id="5" creationId="{D729BDF1-8223-7B15-EFCC-E5FDAC9EDD92}"/>
          </ac:spMkLst>
        </pc:spChg>
        <pc:spChg chg="add del mod">
          <ac:chgData name="Omar Eweis" userId="419ef56f67249f63" providerId="LiveId" clId="{DB582433-A8B8-4AD2-A012-1FF7B81EDACA}" dt="2023-09-13T09:35:13.297" v="5159"/>
          <ac:spMkLst>
            <pc:docMk/>
            <pc:sldMk cId="2966723717" sldId="279"/>
            <ac:spMk id="7" creationId="{D50C2E6D-4567-F887-8798-42378208867F}"/>
          </ac:spMkLst>
        </pc:spChg>
        <pc:spChg chg="add del mod">
          <ac:chgData name="Omar Eweis" userId="419ef56f67249f63" providerId="LiveId" clId="{DB582433-A8B8-4AD2-A012-1FF7B81EDACA}" dt="2023-09-13T09:35:13.297" v="5159"/>
          <ac:spMkLst>
            <pc:docMk/>
            <pc:sldMk cId="2966723717" sldId="279"/>
            <ac:spMk id="10" creationId="{F9125DED-9027-BA85-C7D1-4FE98026C8F7}"/>
          </ac:spMkLst>
        </pc:spChg>
        <pc:spChg chg="add mod">
          <ac:chgData name="Omar Eweis" userId="419ef56f67249f63" providerId="LiveId" clId="{DB582433-A8B8-4AD2-A012-1FF7B81EDACA}" dt="2023-09-13T18:34:26.972" v="8353" actId="20577"/>
          <ac:spMkLst>
            <pc:docMk/>
            <pc:sldMk cId="2966723717" sldId="279"/>
            <ac:spMk id="13" creationId="{07C263C6-45AF-EF0D-4BA9-80BE56CC9DFA}"/>
          </ac:spMkLst>
        </pc:spChg>
        <pc:spChg chg="add mod">
          <ac:chgData name="Omar Eweis" userId="419ef56f67249f63" providerId="LiveId" clId="{DB582433-A8B8-4AD2-A012-1FF7B81EDACA}" dt="2023-09-13T18:35:56.115" v="8424" actId="1076"/>
          <ac:spMkLst>
            <pc:docMk/>
            <pc:sldMk cId="2966723717" sldId="279"/>
            <ac:spMk id="15" creationId="{A2D178F5-5814-3117-606F-572792BDCA9B}"/>
          </ac:spMkLst>
        </pc:spChg>
        <pc:spChg chg="add del">
          <ac:chgData name="Omar Eweis" userId="419ef56f67249f63" providerId="LiveId" clId="{DB582433-A8B8-4AD2-A012-1FF7B81EDACA}" dt="2023-09-13T09:39:05.080" v="5202" actId="26606"/>
          <ac:spMkLst>
            <pc:docMk/>
            <pc:sldMk cId="2966723717" sldId="279"/>
            <ac:spMk id="17" creationId="{B712E947-0734-45F9-9C4F-41114EC3A33E}"/>
          </ac:spMkLst>
        </pc:spChg>
        <pc:spChg chg="add del">
          <ac:chgData name="Omar Eweis" userId="419ef56f67249f63" providerId="LiveId" clId="{DB582433-A8B8-4AD2-A012-1FF7B81EDACA}" dt="2023-09-13T09:39:05.080" v="5202" actId="26606"/>
          <ac:spMkLst>
            <pc:docMk/>
            <pc:sldMk cId="2966723717" sldId="279"/>
            <ac:spMk id="19" creationId="{5A65989E-BBD5-44D7-AA86-7AFD5D46BBC0}"/>
          </ac:spMkLst>
        </pc:spChg>
        <pc:spChg chg="add del">
          <ac:chgData name="Omar Eweis" userId="419ef56f67249f63" providerId="LiveId" clId="{DB582433-A8B8-4AD2-A012-1FF7B81EDACA}" dt="2023-09-13T09:39:05.080" v="5202" actId="26606"/>
          <ac:spMkLst>
            <pc:docMk/>
            <pc:sldMk cId="2966723717" sldId="279"/>
            <ac:spMk id="21" creationId="{231A2881-D8D7-4A7D-ACA3-E9F849F853D8}"/>
          </ac:spMkLst>
        </pc:spChg>
        <pc:graphicFrameChg chg="add del">
          <ac:chgData name="Omar Eweis" userId="419ef56f67249f63" providerId="LiveId" clId="{DB582433-A8B8-4AD2-A012-1FF7B81EDACA}" dt="2023-09-13T12:55:09.728" v="7484" actId="26606"/>
          <ac:graphicFrameMkLst>
            <pc:docMk/>
            <pc:sldMk cId="2966723717" sldId="279"/>
            <ac:graphicFrameMk id="14" creationId="{E5CC7119-E3FF-D5F6-A744-BABD9209588B}"/>
          </ac:graphicFrameMkLst>
        </pc:graphicFrameChg>
        <pc:graphicFrameChg chg="add del">
          <ac:chgData name="Omar Eweis" userId="419ef56f67249f63" providerId="LiveId" clId="{DB582433-A8B8-4AD2-A012-1FF7B81EDACA}" dt="2023-09-13T12:55:11.127" v="7486" actId="26606"/>
          <ac:graphicFrameMkLst>
            <pc:docMk/>
            <pc:sldMk cId="2966723717" sldId="279"/>
            <ac:graphicFrameMk id="16" creationId="{6DAE64C8-BC0B-0B37-3FB8-526DE9B22C2B}"/>
          </ac:graphicFrameMkLst>
        </pc:graphicFrameChg>
        <pc:graphicFrameChg chg="add del">
          <ac:chgData name="Omar Eweis" userId="419ef56f67249f63" providerId="LiveId" clId="{DB582433-A8B8-4AD2-A012-1FF7B81EDACA}" dt="2023-09-13T12:55:14.460" v="7488" actId="26606"/>
          <ac:graphicFrameMkLst>
            <pc:docMk/>
            <pc:sldMk cId="2966723717" sldId="279"/>
            <ac:graphicFrameMk id="18" creationId="{641CA117-DE3D-4334-5D44-8CF645F7B103}"/>
          </ac:graphicFrameMkLst>
        </pc:graphicFrameChg>
        <pc:picChg chg="add del mod">
          <ac:chgData name="Omar Eweis" userId="419ef56f67249f63" providerId="LiveId" clId="{DB582433-A8B8-4AD2-A012-1FF7B81EDACA}" dt="2023-09-13T09:35:13.297" v="5159"/>
          <ac:picMkLst>
            <pc:docMk/>
            <pc:sldMk cId="2966723717" sldId="279"/>
            <ac:picMk id="6" creationId="{D067E715-6532-1752-5111-3FFEAAA36825}"/>
          </ac:picMkLst>
        </pc:picChg>
        <pc:picChg chg="add del mod">
          <ac:chgData name="Omar Eweis" userId="419ef56f67249f63" providerId="LiveId" clId="{DB582433-A8B8-4AD2-A012-1FF7B81EDACA}" dt="2023-09-13T09:35:13.297" v="5159"/>
          <ac:picMkLst>
            <pc:docMk/>
            <pc:sldMk cId="2966723717" sldId="279"/>
            <ac:picMk id="8" creationId="{373DBCBA-FDD1-B3FF-8125-53FBC2B2CE55}"/>
          </ac:picMkLst>
        </pc:picChg>
        <pc:picChg chg="add del mod">
          <ac:chgData name="Omar Eweis" userId="419ef56f67249f63" providerId="LiveId" clId="{DB582433-A8B8-4AD2-A012-1FF7B81EDACA}" dt="2023-09-13T09:35:13.297" v="5159"/>
          <ac:picMkLst>
            <pc:docMk/>
            <pc:sldMk cId="2966723717" sldId="279"/>
            <ac:picMk id="9" creationId="{F87EEFB8-AF51-94E9-7320-575045DDC51A}"/>
          </ac:picMkLst>
        </pc:picChg>
        <pc:picChg chg="add mod ord">
          <ac:chgData name="Omar Eweis" userId="419ef56f67249f63" providerId="LiveId" clId="{DB582433-A8B8-4AD2-A012-1FF7B81EDACA}" dt="2023-09-13T18:33:24.058" v="8351" actId="1076"/>
          <ac:picMkLst>
            <pc:docMk/>
            <pc:sldMk cId="2966723717" sldId="279"/>
            <ac:picMk id="11" creationId="{6DB23FD9-3C0B-C2C0-2038-CF792916E5FA}"/>
          </ac:picMkLst>
        </pc:picChg>
        <pc:picChg chg="add mod">
          <ac:chgData name="Omar Eweis" userId="419ef56f67249f63" providerId="LiveId" clId="{DB582433-A8B8-4AD2-A012-1FF7B81EDACA}" dt="2023-09-13T09:51:03.430" v="5698" actId="1076"/>
          <ac:picMkLst>
            <pc:docMk/>
            <pc:sldMk cId="2966723717" sldId="279"/>
            <ac:picMk id="12" creationId="{A7D65F1E-90FE-B4FC-B73F-D4C27A11EB40}"/>
          </ac:picMkLst>
        </pc:picChg>
      </pc:sldChg>
      <pc:sldChg chg="addSp delSp modSp new mod modNotesTx">
        <pc:chgData name="Omar Eweis" userId="419ef56f67249f63" providerId="LiveId" clId="{DB582433-A8B8-4AD2-A012-1FF7B81EDACA}" dt="2023-09-13T18:57:39.798" v="8706"/>
        <pc:sldMkLst>
          <pc:docMk/>
          <pc:sldMk cId="2156529045" sldId="280"/>
        </pc:sldMkLst>
        <pc:spChg chg="mod">
          <ac:chgData name="Omar Eweis" userId="419ef56f67249f63" providerId="LiveId" clId="{DB582433-A8B8-4AD2-A012-1FF7B81EDACA}" dt="2023-09-13T09:44:06.702" v="5420" actId="20577"/>
          <ac:spMkLst>
            <pc:docMk/>
            <pc:sldMk cId="2156529045" sldId="280"/>
            <ac:spMk id="2" creationId="{73A2C94C-E68D-E72D-C67A-E1A09713A24A}"/>
          </ac:spMkLst>
        </pc:spChg>
        <pc:spChg chg="add del mod">
          <ac:chgData name="Omar Eweis" userId="419ef56f67249f63" providerId="LiveId" clId="{DB582433-A8B8-4AD2-A012-1FF7B81EDACA}" dt="2023-09-13T12:55:45.756" v="7495" actId="1076"/>
          <ac:spMkLst>
            <pc:docMk/>
            <pc:sldMk cId="2156529045" sldId="280"/>
            <ac:spMk id="3" creationId="{BBBB9B35-9A3B-9A75-ECD8-85465C05ABB8}"/>
          </ac:spMkLst>
        </pc:spChg>
        <pc:spChg chg="add mod">
          <ac:chgData name="Omar Eweis" userId="419ef56f67249f63" providerId="LiveId" clId="{DB582433-A8B8-4AD2-A012-1FF7B81EDACA}" dt="2023-09-13T18:56:46.638" v="8661" actId="1076"/>
          <ac:spMkLst>
            <pc:docMk/>
            <pc:sldMk cId="2156529045" sldId="280"/>
            <ac:spMk id="9" creationId="{4588C0A8-7462-AB48-1FE6-6ADC3BF205F6}"/>
          </ac:spMkLst>
        </pc:spChg>
        <pc:graphicFrameChg chg="add del">
          <ac:chgData name="Omar Eweis" userId="419ef56f67249f63" providerId="LiveId" clId="{DB582433-A8B8-4AD2-A012-1FF7B81EDACA}" dt="2023-09-13T09:49:48.876" v="5689" actId="26606"/>
          <ac:graphicFrameMkLst>
            <pc:docMk/>
            <pc:sldMk cId="2156529045" sldId="280"/>
            <ac:graphicFrameMk id="7" creationId="{05E81BE0-CC95-DB67-AEEA-F516FFE008D8}"/>
          </ac:graphicFrameMkLst>
        </pc:graphicFrameChg>
        <pc:picChg chg="add mod">
          <ac:chgData name="Omar Eweis" userId="419ef56f67249f63" providerId="LiveId" clId="{DB582433-A8B8-4AD2-A012-1FF7B81EDACA}" dt="2023-09-13T09:54:59.641" v="5717" actId="1076"/>
          <ac:picMkLst>
            <pc:docMk/>
            <pc:sldMk cId="2156529045" sldId="280"/>
            <ac:picMk id="5" creationId="{2E7144E8-AFAC-E4C2-0C0B-829128935D98}"/>
          </ac:picMkLst>
        </pc:picChg>
        <pc:picChg chg="add mod">
          <ac:chgData name="Omar Eweis" userId="419ef56f67249f63" providerId="LiveId" clId="{DB582433-A8B8-4AD2-A012-1FF7B81EDACA}" dt="2023-09-13T09:55:42.026" v="5728" actId="732"/>
          <ac:picMkLst>
            <pc:docMk/>
            <pc:sldMk cId="2156529045" sldId="280"/>
            <ac:picMk id="6" creationId="{835BDEF1-913B-D40B-6883-8AD05F79DF31}"/>
          </ac:picMkLst>
        </pc:picChg>
        <pc:picChg chg="add mod">
          <ac:chgData name="Omar Eweis" userId="419ef56f67249f63" providerId="LiveId" clId="{DB582433-A8B8-4AD2-A012-1FF7B81EDACA}" dt="2023-09-13T12:56:18.778" v="7500" actId="1076"/>
          <ac:picMkLst>
            <pc:docMk/>
            <pc:sldMk cId="2156529045" sldId="280"/>
            <ac:picMk id="8" creationId="{C64AA920-B060-B005-DF2C-7243FFE51F75}"/>
          </ac:picMkLst>
        </pc:picChg>
      </pc:sldChg>
      <pc:sldChg chg="modSp new mod modNotesTx">
        <pc:chgData name="Omar Eweis" userId="419ef56f67249f63" providerId="LiveId" clId="{DB582433-A8B8-4AD2-A012-1FF7B81EDACA}" dt="2023-09-13T19:01:50.792" v="8766"/>
        <pc:sldMkLst>
          <pc:docMk/>
          <pc:sldMk cId="560260727" sldId="281"/>
        </pc:sldMkLst>
        <pc:spChg chg="mod">
          <ac:chgData name="Omar Eweis" userId="419ef56f67249f63" providerId="LiveId" clId="{DB582433-A8B8-4AD2-A012-1FF7B81EDACA}" dt="2023-09-13T09:57:57.999" v="5748" actId="20577"/>
          <ac:spMkLst>
            <pc:docMk/>
            <pc:sldMk cId="560260727" sldId="281"/>
            <ac:spMk id="2" creationId="{EF53C875-B72E-F407-7D73-546967E72E9D}"/>
          </ac:spMkLst>
        </pc:spChg>
        <pc:spChg chg="mod">
          <ac:chgData name="Omar Eweis" userId="419ef56f67249f63" providerId="LiveId" clId="{DB582433-A8B8-4AD2-A012-1FF7B81EDACA}" dt="2023-09-13T09:57:35.476" v="5742" actId="27636"/>
          <ac:spMkLst>
            <pc:docMk/>
            <pc:sldMk cId="560260727" sldId="281"/>
            <ac:spMk id="3" creationId="{7483F4D2-264C-6F6F-F087-74966011BC39}"/>
          </ac:spMkLst>
        </pc:spChg>
      </pc:sldChg>
      <pc:sldChg chg="addSp delSp modSp add mod setBg delAnim modAnim delDesignElem">
        <pc:chgData name="Omar Eweis" userId="419ef56f67249f63" providerId="LiveId" clId="{DB582433-A8B8-4AD2-A012-1FF7B81EDACA}" dt="2023-09-13T10:23:14.149" v="6292" actId="26606"/>
        <pc:sldMkLst>
          <pc:docMk/>
          <pc:sldMk cId="3347138100" sldId="282"/>
        </pc:sldMkLst>
        <pc:spChg chg="mod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2" creationId="{5914C274-2522-F143-9D1D-893E4E70FEB7}"/>
          </ac:spMkLst>
        </pc:spChg>
        <pc:spChg chg="mod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4" creationId="{EF5FEA35-A9AC-4D95-ED92-E297E0386F9D}"/>
          </ac:spMkLst>
        </pc:spChg>
        <pc:spChg chg="add del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6" creationId="{B5A1B09C-1565-46F8-B70F-621C5EB48A09}"/>
          </ac:spMkLst>
        </pc:spChg>
        <pc:spChg chg="add del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9" creationId="{0E30439A-8A5B-46EC-8283-9B6B031D40D0}"/>
          </ac:spMkLst>
        </pc:spChg>
        <pc:spChg chg="add del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11" creationId="{5CEAD642-85CF-4750-8432-7C80C901F001}"/>
          </ac:spMkLst>
        </pc:spChg>
        <pc:spChg chg="add del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13" creationId="{FA33EEAE-15D5-4119-8C1E-89D943F911EF}"/>
          </ac:spMkLst>
        </pc:spChg>
        <pc:spChg chg="add del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15" creationId="{730D8B3B-9B80-4025-B934-26DC7D7CD231}"/>
          </ac:spMkLst>
        </pc:spChg>
        <pc:spChg chg="del">
          <ac:chgData name="Omar Eweis" userId="419ef56f67249f63" providerId="LiveId" clId="{DB582433-A8B8-4AD2-A012-1FF7B81EDACA}" dt="2023-09-13T10:22:38.263" v="6275"/>
          <ac:spMkLst>
            <pc:docMk/>
            <pc:sldMk cId="3347138100" sldId="282"/>
            <ac:spMk id="17" creationId="{A7009A0A-BEF5-4EAC-AF15-E4F9F002E239}"/>
          </ac:spMkLst>
        </pc:spChg>
        <pc:spChg chg="add del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19" creationId="{8C516CC8-80AC-446C-A56E-9F54B7210402}"/>
          </ac:spMkLst>
        </pc:spChg>
        <pc:spChg chg="add del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21" creationId="{53947E58-F088-49F1-A3D1-DEA690192E84}"/>
          </ac:spMkLst>
        </pc:spChg>
        <pc:spChg chg="add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23" creationId="{A8384FB5-9ADC-4DDC-881B-597D56F5B15D}"/>
          </ac:spMkLst>
        </pc:spChg>
        <pc:spChg chg="add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24" creationId="{1199E1B1-A8C0-4FE8-A5A8-1CB41D69F857}"/>
          </ac:spMkLst>
        </pc:spChg>
        <pc:spChg chg="del">
          <ac:chgData name="Omar Eweis" userId="419ef56f67249f63" providerId="LiveId" clId="{DB582433-A8B8-4AD2-A012-1FF7B81EDACA}" dt="2023-09-13T10:22:38.263" v="6275"/>
          <ac:spMkLst>
            <pc:docMk/>
            <pc:sldMk cId="3347138100" sldId="282"/>
            <ac:spMk id="28" creationId="{A8384FB5-9ADC-4DDC-881B-597D56F5B15D}"/>
          </ac:spMkLst>
        </pc:spChg>
        <pc:spChg chg="del">
          <ac:chgData name="Omar Eweis" userId="419ef56f67249f63" providerId="LiveId" clId="{DB582433-A8B8-4AD2-A012-1FF7B81EDACA}" dt="2023-09-13T10:22:38.263" v="6275"/>
          <ac:spMkLst>
            <pc:docMk/>
            <pc:sldMk cId="3347138100" sldId="282"/>
            <ac:spMk id="29" creationId="{1199E1B1-A8C0-4FE8-A5A8-1CB41D69F857}"/>
          </ac:spMkLst>
        </pc:spChg>
        <pc:spChg chg="del">
          <ac:chgData name="Omar Eweis" userId="419ef56f67249f63" providerId="LiveId" clId="{DB582433-A8B8-4AD2-A012-1FF7B81EDACA}" dt="2023-09-13T10:22:38.263" v="6275"/>
          <ac:spMkLst>
            <pc:docMk/>
            <pc:sldMk cId="3347138100" sldId="282"/>
            <ac:spMk id="30" creationId="{84A8DE83-DE75-4B41-9DB4-A7EC0B0DEC0B}"/>
          </ac:spMkLst>
        </pc:spChg>
        <pc:spChg chg="add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32" creationId="{84A8DE83-DE75-4B41-9DB4-A7EC0B0DEC0B}"/>
          </ac:spMkLst>
        </pc:spChg>
        <pc:spChg chg="add">
          <ac:chgData name="Omar Eweis" userId="419ef56f67249f63" providerId="LiveId" clId="{DB582433-A8B8-4AD2-A012-1FF7B81EDACA}" dt="2023-09-13T10:23:14.149" v="6292" actId="26606"/>
          <ac:spMkLst>
            <pc:docMk/>
            <pc:sldMk cId="3347138100" sldId="282"/>
            <ac:spMk id="34" creationId="{A7009A0A-BEF5-4EAC-AF15-E4F9F002E239}"/>
          </ac:spMkLst>
        </pc:spChg>
        <pc:picChg chg="add">
          <ac:chgData name="Omar Eweis" userId="419ef56f67249f63" providerId="LiveId" clId="{DB582433-A8B8-4AD2-A012-1FF7B81EDACA}" dt="2023-09-13T10:23:14.149" v="6292" actId="26606"/>
          <ac:picMkLst>
            <pc:docMk/>
            <pc:sldMk cId="3347138100" sldId="282"/>
            <ac:picMk id="25" creationId="{2D7859F9-062F-02A7-126A-20C2E4C9CFE3}"/>
          </ac:picMkLst>
        </pc:picChg>
        <pc:picChg chg="del">
          <ac:chgData name="Omar Eweis" userId="419ef56f67249f63" providerId="LiveId" clId="{DB582433-A8B8-4AD2-A012-1FF7B81EDACA}" dt="2023-09-13T10:22:54.472" v="6290" actId="478"/>
          <ac:picMkLst>
            <pc:docMk/>
            <pc:sldMk cId="3347138100" sldId="282"/>
            <ac:picMk id="31" creationId="{579EE978-9263-F8F7-D744-C04905E1DDBD}"/>
          </ac:picMkLst>
        </pc:picChg>
      </pc:sldChg>
      <pc:sldChg chg="new del">
        <pc:chgData name="Omar Eweis" userId="419ef56f67249f63" providerId="LiveId" clId="{DB582433-A8B8-4AD2-A012-1FF7B81EDACA}" dt="2023-09-13T12:07:08.664" v="7047" actId="47"/>
        <pc:sldMkLst>
          <pc:docMk/>
          <pc:sldMk cId="3190835653" sldId="283"/>
        </pc:sldMkLst>
      </pc:sldChg>
      <pc:sldChg chg="addSp delSp modSp new mod setBg addAnim modAnim">
        <pc:chgData name="Omar Eweis" userId="419ef56f67249f63" providerId="LiveId" clId="{DB582433-A8B8-4AD2-A012-1FF7B81EDACA}" dt="2023-09-13T12:08:44.220" v="7122"/>
        <pc:sldMkLst>
          <pc:docMk/>
          <pc:sldMk cId="3948174380" sldId="283"/>
        </pc:sldMkLst>
        <pc:spChg chg="mod">
          <ac:chgData name="Omar Eweis" userId="419ef56f67249f63" providerId="LiveId" clId="{DB582433-A8B8-4AD2-A012-1FF7B81EDACA}" dt="2023-09-13T12:07:43.047" v="7118" actId="26606"/>
          <ac:spMkLst>
            <pc:docMk/>
            <pc:sldMk cId="3948174380" sldId="283"/>
            <ac:spMk id="2" creationId="{F2A19906-DA8F-A221-9AA8-7283D6E562B9}"/>
          </ac:spMkLst>
        </pc:spChg>
        <pc:spChg chg="del">
          <ac:chgData name="Omar Eweis" userId="419ef56f67249f63" providerId="LiveId" clId="{DB582433-A8B8-4AD2-A012-1FF7B81EDACA}" dt="2023-09-13T12:07:27.696" v="7117" actId="478"/>
          <ac:spMkLst>
            <pc:docMk/>
            <pc:sldMk cId="3948174380" sldId="283"/>
            <ac:spMk id="3" creationId="{2ABB5476-4368-7F2E-6951-8A218AB6285F}"/>
          </ac:spMkLst>
        </pc:spChg>
        <pc:spChg chg="mod">
          <ac:chgData name="Omar Eweis" userId="419ef56f67249f63" providerId="LiveId" clId="{DB582433-A8B8-4AD2-A012-1FF7B81EDACA}" dt="2023-09-13T12:07:43.047" v="7118" actId="26606"/>
          <ac:spMkLst>
            <pc:docMk/>
            <pc:sldMk cId="3948174380" sldId="283"/>
            <ac:spMk id="4" creationId="{02EF1C2B-DD97-C0BA-4918-7924D1BD6DF2}"/>
          </ac:spMkLst>
        </pc:spChg>
        <pc:spChg chg="add">
          <ac:chgData name="Omar Eweis" userId="419ef56f67249f63" providerId="LiveId" clId="{DB582433-A8B8-4AD2-A012-1FF7B81EDACA}" dt="2023-09-13T12:07:43.047" v="7118" actId="26606"/>
          <ac:spMkLst>
            <pc:docMk/>
            <pc:sldMk cId="3948174380" sldId="283"/>
            <ac:spMk id="11" creationId="{A8384FB5-9ADC-4DDC-881B-597D56F5B15D}"/>
          </ac:spMkLst>
        </pc:spChg>
        <pc:spChg chg="add">
          <ac:chgData name="Omar Eweis" userId="419ef56f67249f63" providerId="LiveId" clId="{DB582433-A8B8-4AD2-A012-1FF7B81EDACA}" dt="2023-09-13T12:07:43.047" v="7118" actId="26606"/>
          <ac:spMkLst>
            <pc:docMk/>
            <pc:sldMk cId="3948174380" sldId="283"/>
            <ac:spMk id="13" creationId="{1199E1B1-A8C0-4FE8-A5A8-1CB41D69F857}"/>
          </ac:spMkLst>
        </pc:spChg>
        <pc:spChg chg="add">
          <ac:chgData name="Omar Eweis" userId="419ef56f67249f63" providerId="LiveId" clId="{DB582433-A8B8-4AD2-A012-1FF7B81EDACA}" dt="2023-09-13T12:07:43.047" v="7118" actId="26606"/>
          <ac:spMkLst>
            <pc:docMk/>
            <pc:sldMk cId="3948174380" sldId="283"/>
            <ac:spMk id="15" creationId="{84A8DE83-DE75-4B41-9DB4-A7EC0B0DEC0B}"/>
          </ac:spMkLst>
        </pc:spChg>
        <pc:spChg chg="add">
          <ac:chgData name="Omar Eweis" userId="419ef56f67249f63" providerId="LiveId" clId="{DB582433-A8B8-4AD2-A012-1FF7B81EDACA}" dt="2023-09-13T12:07:43.047" v="7118" actId="26606"/>
          <ac:spMkLst>
            <pc:docMk/>
            <pc:sldMk cId="3948174380" sldId="283"/>
            <ac:spMk id="17" creationId="{A7009A0A-BEF5-4EAC-AF15-E4F9F002E239}"/>
          </ac:spMkLst>
        </pc:spChg>
        <pc:picChg chg="add">
          <ac:chgData name="Omar Eweis" userId="419ef56f67249f63" providerId="LiveId" clId="{DB582433-A8B8-4AD2-A012-1FF7B81EDACA}" dt="2023-09-13T12:07:43.047" v="7118" actId="26606"/>
          <ac:picMkLst>
            <pc:docMk/>
            <pc:sldMk cId="3948174380" sldId="283"/>
            <ac:picMk id="8" creationId="{404900FF-44D0-7B57-3AE7-452E22A18394}"/>
          </ac:picMkLst>
        </pc:picChg>
      </pc:sldChg>
      <pc:sldChg chg="new del">
        <pc:chgData name="Omar Eweis" userId="419ef56f67249f63" providerId="LiveId" clId="{DB582433-A8B8-4AD2-A012-1FF7B81EDACA}" dt="2023-09-13T12:57:06.083" v="7504" actId="2696"/>
        <pc:sldMkLst>
          <pc:docMk/>
          <pc:sldMk cId="752453991" sldId="284"/>
        </pc:sldMkLst>
      </pc:sldChg>
      <pc:sldChg chg="addSp delSp modSp new mod ord setBg">
        <pc:chgData name="Omar Eweis" userId="419ef56f67249f63" providerId="LiveId" clId="{DB582433-A8B8-4AD2-A012-1FF7B81EDACA}" dt="2023-09-13T12:58:01.761" v="7572"/>
        <pc:sldMkLst>
          <pc:docMk/>
          <pc:sldMk cId="3465155044" sldId="284"/>
        </pc:sldMkLst>
        <pc:spChg chg="mod">
          <ac:chgData name="Omar Eweis" userId="419ef56f67249f63" providerId="LiveId" clId="{DB582433-A8B8-4AD2-A012-1FF7B81EDACA}" dt="2023-09-13T12:57:38.302" v="7570" actId="26606"/>
          <ac:spMkLst>
            <pc:docMk/>
            <pc:sldMk cId="3465155044" sldId="284"/>
            <ac:spMk id="2" creationId="{30D3310C-D525-96FC-E465-49416120956B}"/>
          </ac:spMkLst>
        </pc:spChg>
        <pc:spChg chg="del">
          <ac:chgData name="Omar Eweis" userId="419ef56f67249f63" providerId="LiveId" clId="{DB582433-A8B8-4AD2-A012-1FF7B81EDACA}" dt="2023-09-13T12:57:12.300" v="7506" actId="478"/>
          <ac:spMkLst>
            <pc:docMk/>
            <pc:sldMk cId="3465155044" sldId="284"/>
            <ac:spMk id="3" creationId="{BA5818C9-6334-494E-687B-CE7F6F1342FE}"/>
          </ac:spMkLst>
        </pc:spChg>
        <pc:spChg chg="mod">
          <ac:chgData name="Omar Eweis" userId="419ef56f67249f63" providerId="LiveId" clId="{DB582433-A8B8-4AD2-A012-1FF7B81EDACA}" dt="2023-09-13T12:57:38.302" v="7570" actId="26606"/>
          <ac:spMkLst>
            <pc:docMk/>
            <pc:sldMk cId="3465155044" sldId="284"/>
            <ac:spMk id="4" creationId="{0BDAAE49-B1DD-9887-97E2-398CCAB95F6C}"/>
          </ac:spMkLst>
        </pc:spChg>
        <pc:spChg chg="add">
          <ac:chgData name="Omar Eweis" userId="419ef56f67249f63" providerId="LiveId" clId="{DB582433-A8B8-4AD2-A012-1FF7B81EDACA}" dt="2023-09-13T12:57:38.302" v="7570" actId="26606"/>
          <ac:spMkLst>
            <pc:docMk/>
            <pc:sldMk cId="3465155044" sldId="284"/>
            <ac:spMk id="9" creationId="{6F5A5072-7B47-4D32-B52A-4EBBF590B8A5}"/>
          </ac:spMkLst>
        </pc:spChg>
        <pc:spChg chg="add">
          <ac:chgData name="Omar Eweis" userId="419ef56f67249f63" providerId="LiveId" clId="{DB582433-A8B8-4AD2-A012-1FF7B81EDACA}" dt="2023-09-13T12:57:38.302" v="7570" actId="26606"/>
          <ac:spMkLst>
            <pc:docMk/>
            <pc:sldMk cId="3465155044" sldId="284"/>
            <ac:spMk id="11" creationId="{9715DAF0-AE1B-46C9-8A6B-DB2AA05AB91D}"/>
          </ac:spMkLst>
        </pc:spChg>
        <pc:spChg chg="add">
          <ac:chgData name="Omar Eweis" userId="419ef56f67249f63" providerId="LiveId" clId="{DB582433-A8B8-4AD2-A012-1FF7B81EDACA}" dt="2023-09-13T12:57:38.302" v="7570" actId="26606"/>
          <ac:spMkLst>
            <pc:docMk/>
            <pc:sldMk cId="3465155044" sldId="284"/>
            <ac:spMk id="13" creationId="{6016219D-510E-4184-9090-6D5578A87BD1}"/>
          </ac:spMkLst>
        </pc:spChg>
        <pc:spChg chg="add">
          <ac:chgData name="Omar Eweis" userId="419ef56f67249f63" providerId="LiveId" clId="{DB582433-A8B8-4AD2-A012-1FF7B81EDACA}" dt="2023-09-13T12:57:38.302" v="7570" actId="26606"/>
          <ac:spMkLst>
            <pc:docMk/>
            <pc:sldMk cId="3465155044" sldId="284"/>
            <ac:spMk id="15" creationId="{AFF4A713-7B75-4B21-90D7-5AB19547C728}"/>
          </ac:spMkLst>
        </pc:spChg>
        <pc:spChg chg="add">
          <ac:chgData name="Omar Eweis" userId="419ef56f67249f63" providerId="LiveId" clId="{DB582433-A8B8-4AD2-A012-1FF7B81EDACA}" dt="2023-09-13T12:57:38.302" v="7570" actId="26606"/>
          <ac:spMkLst>
            <pc:docMk/>
            <pc:sldMk cId="3465155044" sldId="284"/>
            <ac:spMk id="17" creationId="{DC631C0B-6DA6-4E57-8231-CE32B3434A7E}"/>
          </ac:spMkLst>
        </pc:spChg>
        <pc:spChg chg="add">
          <ac:chgData name="Omar Eweis" userId="419ef56f67249f63" providerId="LiveId" clId="{DB582433-A8B8-4AD2-A012-1FF7B81EDACA}" dt="2023-09-13T12:57:38.302" v="7570" actId="26606"/>
          <ac:spMkLst>
            <pc:docMk/>
            <pc:sldMk cId="3465155044" sldId="284"/>
            <ac:spMk id="19" creationId="{C29501E6-A978-4A61-9689-9085AF97A53A}"/>
          </ac:spMkLst>
        </pc:spChg>
      </pc:sldChg>
      <pc:sldChg chg="new del">
        <pc:chgData name="Omar Eweis" userId="419ef56f67249f63" providerId="LiveId" clId="{DB582433-A8B8-4AD2-A012-1FF7B81EDACA}" dt="2023-09-13T13:07:56.350" v="7662" actId="47"/>
        <pc:sldMkLst>
          <pc:docMk/>
          <pc:sldMk cId="781133876" sldId="285"/>
        </pc:sldMkLst>
      </pc:sldChg>
      <pc:sldChg chg="addSp delSp modSp add mod setBg delDesignElem">
        <pc:chgData name="Omar Eweis" userId="419ef56f67249f63" providerId="LiveId" clId="{DB582433-A8B8-4AD2-A012-1FF7B81EDACA}" dt="2023-09-13T13:08:37.085" v="7716" actId="20577"/>
        <pc:sldMkLst>
          <pc:docMk/>
          <pc:sldMk cId="1172006647" sldId="286"/>
        </pc:sldMkLst>
        <pc:spChg chg="mod">
          <ac:chgData name="Omar Eweis" userId="419ef56f67249f63" providerId="LiveId" clId="{DB582433-A8B8-4AD2-A012-1FF7B81EDACA}" dt="2023-09-13T13:08:37.085" v="7716" actId="20577"/>
          <ac:spMkLst>
            <pc:docMk/>
            <pc:sldMk cId="1172006647" sldId="286"/>
            <ac:spMk id="2" creationId="{30D3310C-D525-96FC-E465-49416120956B}"/>
          </ac:spMkLst>
        </pc:spChg>
        <pc:spChg chg="add">
          <ac:chgData name="Omar Eweis" userId="419ef56f67249f63" providerId="LiveId" clId="{DB582433-A8B8-4AD2-A012-1FF7B81EDACA}" dt="2023-09-13T13:08:06.334" v="7663" actId="26606"/>
          <ac:spMkLst>
            <pc:docMk/>
            <pc:sldMk cId="1172006647" sldId="286"/>
            <ac:spMk id="6" creationId="{6F5A5072-7B47-4D32-B52A-4EBBF590B8A5}"/>
          </ac:spMkLst>
        </pc:spChg>
        <pc:spChg chg="add">
          <ac:chgData name="Omar Eweis" userId="419ef56f67249f63" providerId="LiveId" clId="{DB582433-A8B8-4AD2-A012-1FF7B81EDACA}" dt="2023-09-13T13:08:06.334" v="7663" actId="26606"/>
          <ac:spMkLst>
            <pc:docMk/>
            <pc:sldMk cId="1172006647" sldId="286"/>
            <ac:spMk id="7" creationId="{9715DAF0-AE1B-46C9-8A6B-DB2AA05AB91D}"/>
          </ac:spMkLst>
        </pc:spChg>
        <pc:spChg chg="add">
          <ac:chgData name="Omar Eweis" userId="419ef56f67249f63" providerId="LiveId" clId="{DB582433-A8B8-4AD2-A012-1FF7B81EDACA}" dt="2023-09-13T13:08:06.334" v="7663" actId="26606"/>
          <ac:spMkLst>
            <pc:docMk/>
            <pc:sldMk cId="1172006647" sldId="286"/>
            <ac:spMk id="8" creationId="{6016219D-510E-4184-9090-6D5578A87BD1}"/>
          </ac:spMkLst>
        </pc:spChg>
        <pc:spChg chg="del">
          <ac:chgData name="Omar Eweis" userId="419ef56f67249f63" providerId="LiveId" clId="{DB582433-A8B8-4AD2-A012-1FF7B81EDACA}" dt="2023-09-13T13:07:54.826" v="7661"/>
          <ac:spMkLst>
            <pc:docMk/>
            <pc:sldMk cId="1172006647" sldId="286"/>
            <ac:spMk id="9" creationId="{6F5A5072-7B47-4D32-B52A-4EBBF590B8A5}"/>
          </ac:spMkLst>
        </pc:spChg>
        <pc:spChg chg="add">
          <ac:chgData name="Omar Eweis" userId="419ef56f67249f63" providerId="LiveId" clId="{DB582433-A8B8-4AD2-A012-1FF7B81EDACA}" dt="2023-09-13T13:08:06.334" v="7663" actId="26606"/>
          <ac:spMkLst>
            <pc:docMk/>
            <pc:sldMk cId="1172006647" sldId="286"/>
            <ac:spMk id="10" creationId="{AFF4A713-7B75-4B21-90D7-5AB19547C728}"/>
          </ac:spMkLst>
        </pc:spChg>
        <pc:spChg chg="del">
          <ac:chgData name="Omar Eweis" userId="419ef56f67249f63" providerId="LiveId" clId="{DB582433-A8B8-4AD2-A012-1FF7B81EDACA}" dt="2023-09-13T13:07:54.826" v="7661"/>
          <ac:spMkLst>
            <pc:docMk/>
            <pc:sldMk cId="1172006647" sldId="286"/>
            <ac:spMk id="11" creationId="{9715DAF0-AE1B-46C9-8A6B-DB2AA05AB91D}"/>
          </ac:spMkLst>
        </pc:spChg>
        <pc:spChg chg="add">
          <ac:chgData name="Omar Eweis" userId="419ef56f67249f63" providerId="LiveId" clId="{DB582433-A8B8-4AD2-A012-1FF7B81EDACA}" dt="2023-09-13T13:08:06.334" v="7663" actId="26606"/>
          <ac:spMkLst>
            <pc:docMk/>
            <pc:sldMk cId="1172006647" sldId="286"/>
            <ac:spMk id="12" creationId="{DC631C0B-6DA6-4E57-8231-CE32B3434A7E}"/>
          </ac:spMkLst>
        </pc:spChg>
        <pc:spChg chg="del">
          <ac:chgData name="Omar Eweis" userId="419ef56f67249f63" providerId="LiveId" clId="{DB582433-A8B8-4AD2-A012-1FF7B81EDACA}" dt="2023-09-13T13:07:54.826" v="7661"/>
          <ac:spMkLst>
            <pc:docMk/>
            <pc:sldMk cId="1172006647" sldId="286"/>
            <ac:spMk id="13" creationId="{6016219D-510E-4184-9090-6D5578A87BD1}"/>
          </ac:spMkLst>
        </pc:spChg>
        <pc:spChg chg="add">
          <ac:chgData name="Omar Eweis" userId="419ef56f67249f63" providerId="LiveId" clId="{DB582433-A8B8-4AD2-A012-1FF7B81EDACA}" dt="2023-09-13T13:08:06.334" v="7663" actId="26606"/>
          <ac:spMkLst>
            <pc:docMk/>
            <pc:sldMk cId="1172006647" sldId="286"/>
            <ac:spMk id="14" creationId="{C29501E6-A978-4A61-9689-9085AF97A53A}"/>
          </ac:spMkLst>
        </pc:spChg>
        <pc:spChg chg="del">
          <ac:chgData name="Omar Eweis" userId="419ef56f67249f63" providerId="LiveId" clId="{DB582433-A8B8-4AD2-A012-1FF7B81EDACA}" dt="2023-09-13T13:07:54.826" v="7661"/>
          <ac:spMkLst>
            <pc:docMk/>
            <pc:sldMk cId="1172006647" sldId="286"/>
            <ac:spMk id="15" creationId="{AFF4A713-7B75-4B21-90D7-5AB19547C728}"/>
          </ac:spMkLst>
        </pc:spChg>
        <pc:spChg chg="del">
          <ac:chgData name="Omar Eweis" userId="419ef56f67249f63" providerId="LiveId" clId="{DB582433-A8B8-4AD2-A012-1FF7B81EDACA}" dt="2023-09-13T13:07:54.826" v="7661"/>
          <ac:spMkLst>
            <pc:docMk/>
            <pc:sldMk cId="1172006647" sldId="286"/>
            <ac:spMk id="17" creationId="{DC631C0B-6DA6-4E57-8231-CE32B3434A7E}"/>
          </ac:spMkLst>
        </pc:spChg>
        <pc:spChg chg="del">
          <ac:chgData name="Omar Eweis" userId="419ef56f67249f63" providerId="LiveId" clId="{DB582433-A8B8-4AD2-A012-1FF7B81EDACA}" dt="2023-09-13T13:07:54.826" v="7661"/>
          <ac:spMkLst>
            <pc:docMk/>
            <pc:sldMk cId="1172006647" sldId="286"/>
            <ac:spMk id="19" creationId="{C29501E6-A978-4A61-9689-9085AF97A53A}"/>
          </ac:spMkLst>
        </pc:spChg>
      </pc:sldChg>
      <pc:sldChg chg="addSp modSp mod modNotesTx">
        <pc:chgData name="Omar Eweis" userId="419ef56f67249f63" providerId="LiveId" clId="{DB582433-A8B8-4AD2-A012-1FF7B81EDACA}" dt="2023-09-13T19:42:49.410" v="11141" actId="403"/>
        <pc:sldMkLst>
          <pc:docMk/>
          <pc:sldMk cId="1877553207" sldId="287"/>
        </pc:sldMkLst>
        <pc:spChg chg="mod">
          <ac:chgData name="Omar Eweis" userId="419ef56f67249f63" providerId="LiveId" clId="{DB582433-A8B8-4AD2-A012-1FF7B81EDACA}" dt="2023-09-13T19:42:29.915" v="11133" actId="20577"/>
          <ac:spMkLst>
            <pc:docMk/>
            <pc:sldMk cId="1877553207" sldId="287"/>
            <ac:spMk id="4" creationId="{1C6E840E-E6E0-A1D7-794E-F8038B6B5143}"/>
          </ac:spMkLst>
        </pc:spChg>
        <pc:spChg chg="mod">
          <ac:chgData name="Omar Eweis" userId="419ef56f67249f63" providerId="LiveId" clId="{DB582433-A8B8-4AD2-A012-1FF7B81EDACA}" dt="2023-09-13T19:42:45.105" v="11139" actId="20577"/>
          <ac:spMkLst>
            <pc:docMk/>
            <pc:sldMk cId="1877553207" sldId="287"/>
            <ac:spMk id="5" creationId="{02FC3A02-A938-FB73-3EDA-3794C2FD5245}"/>
          </ac:spMkLst>
        </pc:spChg>
        <pc:spChg chg="add mod">
          <ac:chgData name="Omar Eweis" userId="419ef56f67249f63" providerId="LiveId" clId="{DB582433-A8B8-4AD2-A012-1FF7B81EDACA}" dt="2023-09-13T19:39:05.944" v="10988" actId="403"/>
          <ac:spMkLst>
            <pc:docMk/>
            <pc:sldMk cId="1877553207" sldId="287"/>
            <ac:spMk id="12" creationId="{CB91171C-21D0-3270-0B49-92E06FFB861E}"/>
          </ac:spMkLst>
        </pc:spChg>
        <pc:spChg chg="add mod">
          <ac:chgData name="Omar Eweis" userId="419ef56f67249f63" providerId="LiveId" clId="{DB582433-A8B8-4AD2-A012-1FF7B81EDACA}" dt="2023-09-13T19:42:49.410" v="11141" actId="403"/>
          <ac:spMkLst>
            <pc:docMk/>
            <pc:sldMk cId="1877553207" sldId="287"/>
            <ac:spMk id="18" creationId="{0008C37B-8819-5078-B5FB-4EF6D20F9C75}"/>
          </ac:spMkLst>
        </pc:spChg>
      </pc:sldChg>
      <pc:sldChg chg="addSp delSp modSp new mod">
        <pc:chgData name="Omar Eweis" userId="419ef56f67249f63" providerId="LiveId" clId="{DB582433-A8B8-4AD2-A012-1FF7B81EDACA}" dt="2023-09-13T15:00:23.759" v="7882" actId="22"/>
        <pc:sldMkLst>
          <pc:docMk/>
          <pc:sldMk cId="236695137" sldId="288"/>
        </pc:sldMkLst>
        <pc:spChg chg="del">
          <ac:chgData name="Omar Eweis" userId="419ef56f67249f63" providerId="LiveId" clId="{DB582433-A8B8-4AD2-A012-1FF7B81EDACA}" dt="2023-09-13T14:59:47.557" v="7880"/>
          <ac:spMkLst>
            <pc:docMk/>
            <pc:sldMk cId="236695137" sldId="288"/>
            <ac:spMk id="3" creationId="{4456E33E-2C98-2E2F-B2D3-A3A3C702DF08}"/>
          </ac:spMkLst>
        </pc:spChg>
        <pc:spChg chg="add del mod">
          <ac:chgData name="Omar Eweis" userId="419ef56f67249f63" providerId="LiveId" clId="{DB582433-A8B8-4AD2-A012-1FF7B81EDACA}" dt="2023-09-13T15:00:23.759" v="7882" actId="22"/>
          <ac:spMkLst>
            <pc:docMk/>
            <pc:sldMk cId="236695137" sldId="288"/>
            <ac:spMk id="7" creationId="{FEB3D28F-70BE-ECF5-6092-E7295F1EE956}"/>
          </ac:spMkLst>
        </pc:spChg>
        <pc:picChg chg="add del mod">
          <ac:chgData name="Omar Eweis" userId="419ef56f67249f63" providerId="LiveId" clId="{DB582433-A8B8-4AD2-A012-1FF7B81EDACA}" dt="2023-09-13T14:59:52.431" v="7881" actId="478"/>
          <ac:picMkLst>
            <pc:docMk/>
            <pc:sldMk cId="236695137" sldId="288"/>
            <ac:picMk id="5" creationId="{C548DDC0-56A4-1BA5-9AD0-87A7258465EC}"/>
          </ac:picMkLst>
        </pc:picChg>
        <pc:picChg chg="add mod ord">
          <ac:chgData name="Omar Eweis" userId="419ef56f67249f63" providerId="LiveId" clId="{DB582433-A8B8-4AD2-A012-1FF7B81EDACA}" dt="2023-09-13T15:00:23.759" v="7882" actId="22"/>
          <ac:picMkLst>
            <pc:docMk/>
            <pc:sldMk cId="236695137" sldId="288"/>
            <ac:picMk id="9" creationId="{D165E8FD-6789-F28D-F121-0FB869E3EC7F}"/>
          </ac:picMkLst>
        </pc:picChg>
      </pc:sldChg>
      <pc:sldChg chg="addSp delSp modSp new mod">
        <pc:chgData name="Omar Eweis" userId="419ef56f67249f63" providerId="LiveId" clId="{DB582433-A8B8-4AD2-A012-1FF7B81EDACA}" dt="2023-09-13T19:48:31.338" v="11229" actId="14100"/>
        <pc:sldMkLst>
          <pc:docMk/>
          <pc:sldMk cId="4252886120" sldId="289"/>
        </pc:sldMkLst>
        <pc:spChg chg="mod">
          <ac:chgData name="Omar Eweis" userId="419ef56f67249f63" providerId="LiveId" clId="{DB582433-A8B8-4AD2-A012-1FF7B81EDACA}" dt="2023-09-13T19:44:30.376" v="11185" actId="20577"/>
          <ac:spMkLst>
            <pc:docMk/>
            <pc:sldMk cId="4252886120" sldId="289"/>
            <ac:spMk id="2" creationId="{D0C38B16-EAFD-93C4-73A4-09298A22139F}"/>
          </ac:spMkLst>
        </pc:spChg>
        <pc:spChg chg="add del">
          <ac:chgData name="Omar Eweis" userId="419ef56f67249f63" providerId="LiveId" clId="{DB582433-A8B8-4AD2-A012-1FF7B81EDACA}" dt="2023-09-13T19:44:49.938" v="11187" actId="22"/>
          <ac:spMkLst>
            <pc:docMk/>
            <pc:sldMk cId="4252886120" sldId="289"/>
            <ac:spMk id="5" creationId="{F8CD3EAE-5A7D-6B1E-A452-CD3C01601921}"/>
          </ac:spMkLst>
        </pc:spChg>
        <pc:graphicFrameChg chg="add del mod modGraphic">
          <ac:chgData name="Omar Eweis" userId="419ef56f67249f63" providerId="LiveId" clId="{DB582433-A8B8-4AD2-A012-1FF7B81EDACA}" dt="2023-09-13T19:45:42.331" v="11209"/>
          <ac:graphicFrameMkLst>
            <pc:docMk/>
            <pc:sldMk cId="4252886120" sldId="289"/>
            <ac:graphicFrameMk id="6" creationId="{8DBC8863-3486-4DBE-040D-F69145D9702C}"/>
          </ac:graphicFrameMkLst>
        </pc:graphicFrameChg>
        <pc:graphicFrameChg chg="add del mod modGraphic">
          <ac:chgData name="Omar Eweis" userId="419ef56f67249f63" providerId="LiveId" clId="{DB582433-A8B8-4AD2-A012-1FF7B81EDACA}" dt="2023-09-13T19:45:54.835" v="11213" actId="478"/>
          <ac:graphicFrameMkLst>
            <pc:docMk/>
            <pc:sldMk cId="4252886120" sldId="289"/>
            <ac:graphicFrameMk id="9" creationId="{38E7B0B9-A585-EF2E-61E5-F5766A39BE60}"/>
          </ac:graphicFrameMkLst>
        </pc:graphicFrameChg>
        <pc:graphicFrameChg chg="add mod modGraphic">
          <ac:chgData name="Omar Eweis" userId="419ef56f67249f63" providerId="LiveId" clId="{DB582433-A8B8-4AD2-A012-1FF7B81EDACA}" dt="2023-09-13T19:48:31.338" v="11229" actId="14100"/>
          <ac:graphicFrameMkLst>
            <pc:docMk/>
            <pc:sldMk cId="4252886120" sldId="289"/>
            <ac:graphicFrameMk id="10" creationId="{F671C23F-7B5D-C831-B62B-66DC55849163}"/>
          </ac:graphicFrameMkLst>
        </pc:graphicFrameChg>
        <pc:picChg chg="add del">
          <ac:chgData name="Omar Eweis" userId="419ef56f67249f63" providerId="LiveId" clId="{DB582433-A8B8-4AD2-A012-1FF7B81EDACA}" dt="2023-09-13T19:45:40.625" v="11206" actId="22"/>
          <ac:picMkLst>
            <pc:docMk/>
            <pc:sldMk cId="4252886120" sldId="289"/>
            <ac:picMk id="8" creationId="{CDC1E419-3AF2-ED3B-9500-D4E2F246B5A9}"/>
          </ac:picMkLst>
        </pc:picChg>
      </pc:sldChg>
      <pc:sldChg chg="modSp add mod">
        <pc:chgData name="Omar Eweis" userId="419ef56f67249f63" providerId="LiveId" clId="{DB582433-A8B8-4AD2-A012-1FF7B81EDACA}" dt="2023-09-13T19:48:23.394" v="11227" actId="14100"/>
        <pc:sldMkLst>
          <pc:docMk/>
          <pc:sldMk cId="1323078218" sldId="290"/>
        </pc:sldMkLst>
        <pc:graphicFrameChg chg="mod modGraphic">
          <ac:chgData name="Omar Eweis" userId="419ef56f67249f63" providerId="LiveId" clId="{DB582433-A8B8-4AD2-A012-1FF7B81EDACA}" dt="2023-09-13T19:48:23.394" v="11227" actId="14100"/>
          <ac:graphicFrameMkLst>
            <pc:docMk/>
            <pc:sldMk cId="1323078218" sldId="290"/>
            <ac:graphicFrameMk id="10" creationId="{F671C23F-7B5D-C831-B62B-66DC55849163}"/>
          </ac:graphicFrameMkLst>
        </pc:graphicFrameChg>
      </pc:sldChg>
      <pc:sldChg chg="modSp add mod">
        <pc:chgData name="Omar Eweis" userId="419ef56f67249f63" providerId="LiveId" clId="{DB582433-A8B8-4AD2-A012-1FF7B81EDACA}" dt="2023-09-13T19:48:52.395" v="11231" actId="14734"/>
        <pc:sldMkLst>
          <pc:docMk/>
          <pc:sldMk cId="3528001485" sldId="291"/>
        </pc:sldMkLst>
        <pc:graphicFrameChg chg="mod modGraphic">
          <ac:chgData name="Omar Eweis" userId="419ef56f67249f63" providerId="LiveId" clId="{DB582433-A8B8-4AD2-A012-1FF7B81EDACA}" dt="2023-09-13T19:48:52.395" v="11231" actId="14734"/>
          <ac:graphicFrameMkLst>
            <pc:docMk/>
            <pc:sldMk cId="3528001485" sldId="291"/>
            <ac:graphicFrameMk id="10" creationId="{F671C23F-7B5D-C831-B62B-66DC55849163}"/>
          </ac:graphicFrameMkLst>
        </pc:graphicFrameChg>
      </pc:sldChg>
      <pc:sldChg chg="new del">
        <pc:chgData name="Omar Eweis" userId="419ef56f67249f63" providerId="LiveId" clId="{DB582433-A8B8-4AD2-A012-1FF7B81EDACA}" dt="2023-09-13T19:51:23.724" v="11257" actId="2696"/>
        <pc:sldMkLst>
          <pc:docMk/>
          <pc:sldMk cId="1060039569" sldId="292"/>
        </pc:sldMkLst>
      </pc:sldChg>
      <pc:sldChg chg="modSp add mod">
        <pc:chgData name="Omar Eweis" userId="419ef56f67249f63" providerId="LiveId" clId="{DB582433-A8B8-4AD2-A012-1FF7B81EDACA}" dt="2023-09-13T19:49:32.209" v="11237" actId="14734"/>
        <pc:sldMkLst>
          <pc:docMk/>
          <pc:sldMk cId="4078830131" sldId="293"/>
        </pc:sldMkLst>
        <pc:graphicFrameChg chg="modGraphic">
          <ac:chgData name="Omar Eweis" userId="419ef56f67249f63" providerId="LiveId" clId="{DB582433-A8B8-4AD2-A012-1FF7B81EDACA}" dt="2023-09-13T19:49:32.209" v="11237" actId="14734"/>
          <ac:graphicFrameMkLst>
            <pc:docMk/>
            <pc:sldMk cId="4078830131" sldId="293"/>
            <ac:graphicFrameMk id="10" creationId="{F671C23F-7B5D-C831-B62B-66DC55849163}"/>
          </ac:graphicFrameMkLst>
        </pc:graphicFrameChg>
      </pc:sldChg>
      <pc:sldChg chg="modSp add mod">
        <pc:chgData name="Omar Eweis" userId="419ef56f67249f63" providerId="LiveId" clId="{DB582433-A8B8-4AD2-A012-1FF7B81EDACA}" dt="2023-09-13T19:50:12.149" v="11244" actId="14734"/>
        <pc:sldMkLst>
          <pc:docMk/>
          <pc:sldMk cId="823391529" sldId="294"/>
        </pc:sldMkLst>
        <pc:graphicFrameChg chg="modGraphic">
          <ac:chgData name="Omar Eweis" userId="419ef56f67249f63" providerId="LiveId" clId="{DB582433-A8B8-4AD2-A012-1FF7B81EDACA}" dt="2023-09-13T19:50:12.149" v="11244" actId="14734"/>
          <ac:graphicFrameMkLst>
            <pc:docMk/>
            <pc:sldMk cId="823391529" sldId="294"/>
            <ac:graphicFrameMk id="10" creationId="{F671C23F-7B5D-C831-B62B-66DC55849163}"/>
          </ac:graphicFrameMkLst>
        </pc:graphicFrameChg>
      </pc:sldChg>
      <pc:sldChg chg="add del">
        <pc:chgData name="Omar Eweis" userId="419ef56f67249f63" providerId="LiveId" clId="{DB582433-A8B8-4AD2-A012-1FF7B81EDACA}" dt="2023-09-13T19:51:21.293" v="11256" actId="2696"/>
        <pc:sldMkLst>
          <pc:docMk/>
          <pc:sldMk cId="2457391297" sldId="295"/>
        </pc:sldMkLst>
      </pc:sldChg>
      <pc:sldChg chg="modSp add mod">
        <pc:chgData name="Omar Eweis" userId="419ef56f67249f63" providerId="LiveId" clId="{DB582433-A8B8-4AD2-A012-1FF7B81EDACA}" dt="2023-09-13T19:50:35.832" v="11249" actId="2164"/>
        <pc:sldMkLst>
          <pc:docMk/>
          <pc:sldMk cId="372357894" sldId="296"/>
        </pc:sldMkLst>
        <pc:graphicFrameChg chg="modGraphic">
          <ac:chgData name="Omar Eweis" userId="419ef56f67249f63" providerId="LiveId" clId="{DB582433-A8B8-4AD2-A012-1FF7B81EDACA}" dt="2023-09-13T19:50:35.832" v="11249" actId="2164"/>
          <ac:graphicFrameMkLst>
            <pc:docMk/>
            <pc:sldMk cId="372357894" sldId="296"/>
            <ac:graphicFrameMk id="10" creationId="{F671C23F-7B5D-C831-B62B-66DC55849163}"/>
          </ac:graphicFrameMkLst>
        </pc:graphicFrameChg>
      </pc:sldChg>
      <pc:sldChg chg="modSp add mod">
        <pc:chgData name="Omar Eweis" userId="419ef56f67249f63" providerId="LiveId" clId="{DB582433-A8B8-4AD2-A012-1FF7B81EDACA}" dt="2023-09-13T19:50:47.441" v="11251" actId="2164"/>
        <pc:sldMkLst>
          <pc:docMk/>
          <pc:sldMk cId="437560834" sldId="297"/>
        </pc:sldMkLst>
        <pc:graphicFrameChg chg="modGraphic">
          <ac:chgData name="Omar Eweis" userId="419ef56f67249f63" providerId="LiveId" clId="{DB582433-A8B8-4AD2-A012-1FF7B81EDACA}" dt="2023-09-13T19:50:47.441" v="11251" actId="2164"/>
          <ac:graphicFrameMkLst>
            <pc:docMk/>
            <pc:sldMk cId="437560834" sldId="297"/>
            <ac:graphicFrameMk id="10" creationId="{F671C23F-7B5D-C831-B62B-66DC55849163}"/>
          </ac:graphicFrameMkLst>
        </pc:graphicFrameChg>
      </pc:sldChg>
      <pc:sldChg chg="modSp add mod">
        <pc:chgData name="Omar Eweis" userId="419ef56f67249f63" providerId="LiveId" clId="{DB582433-A8B8-4AD2-A012-1FF7B81EDACA}" dt="2023-09-13T19:51:02.503" v="11253" actId="2164"/>
        <pc:sldMkLst>
          <pc:docMk/>
          <pc:sldMk cId="2357427901" sldId="298"/>
        </pc:sldMkLst>
        <pc:graphicFrameChg chg="modGraphic">
          <ac:chgData name="Omar Eweis" userId="419ef56f67249f63" providerId="LiveId" clId="{DB582433-A8B8-4AD2-A012-1FF7B81EDACA}" dt="2023-09-13T19:51:02.503" v="11253" actId="2164"/>
          <ac:graphicFrameMkLst>
            <pc:docMk/>
            <pc:sldMk cId="2357427901" sldId="298"/>
            <ac:graphicFrameMk id="10" creationId="{F671C23F-7B5D-C831-B62B-66DC55849163}"/>
          </ac:graphicFrameMkLst>
        </pc:graphicFrameChg>
      </pc:sldChg>
      <pc:sldChg chg="modSp add mod">
        <pc:chgData name="Omar Eweis" userId="419ef56f67249f63" providerId="LiveId" clId="{DB582433-A8B8-4AD2-A012-1FF7B81EDACA}" dt="2023-09-13T19:51:17.579" v="11255" actId="2164"/>
        <pc:sldMkLst>
          <pc:docMk/>
          <pc:sldMk cId="4253056844" sldId="299"/>
        </pc:sldMkLst>
        <pc:graphicFrameChg chg="modGraphic">
          <ac:chgData name="Omar Eweis" userId="419ef56f67249f63" providerId="LiveId" clId="{DB582433-A8B8-4AD2-A012-1FF7B81EDACA}" dt="2023-09-13T19:51:17.579" v="11255" actId="2164"/>
          <ac:graphicFrameMkLst>
            <pc:docMk/>
            <pc:sldMk cId="4253056844" sldId="299"/>
            <ac:graphicFrameMk id="10" creationId="{F671C23F-7B5D-C831-B62B-66DC55849163}"/>
          </ac:graphicFrameMkLst>
        </pc:graphicFrameChg>
      </pc:sldChg>
      <pc:sldChg chg="addSp delSp modSp new del mod">
        <pc:chgData name="Omar Eweis" userId="419ef56f67249f63" providerId="LiveId" clId="{DB582433-A8B8-4AD2-A012-1FF7B81EDACA}" dt="2023-09-13T19:52:57.375" v="11271" actId="2696"/>
        <pc:sldMkLst>
          <pc:docMk/>
          <pc:sldMk cId="2734745114" sldId="300"/>
        </pc:sldMkLst>
        <pc:spChg chg="del">
          <ac:chgData name="Omar Eweis" userId="419ef56f67249f63" providerId="LiveId" clId="{DB582433-A8B8-4AD2-A012-1FF7B81EDACA}" dt="2023-09-13T19:52:20.822" v="11261" actId="478"/>
          <ac:spMkLst>
            <pc:docMk/>
            <pc:sldMk cId="2734745114" sldId="300"/>
            <ac:spMk id="2" creationId="{0F406311-7C03-2200-65ED-CF1B993BCC66}"/>
          </ac:spMkLst>
        </pc:spChg>
        <pc:spChg chg="del">
          <ac:chgData name="Omar Eweis" userId="419ef56f67249f63" providerId="LiveId" clId="{DB582433-A8B8-4AD2-A012-1FF7B81EDACA}" dt="2023-09-13T19:52:09.495" v="11259" actId="3680"/>
          <ac:spMkLst>
            <pc:docMk/>
            <pc:sldMk cId="2734745114" sldId="300"/>
            <ac:spMk id="3" creationId="{DB13FCC4-EFDC-AEC6-9A25-124672685B7F}"/>
          </ac:spMkLst>
        </pc:spChg>
        <pc:spChg chg="add del mod">
          <ac:chgData name="Omar Eweis" userId="419ef56f67249f63" providerId="LiveId" clId="{DB582433-A8B8-4AD2-A012-1FF7B81EDACA}" dt="2023-09-13T19:52:34.572" v="11265" actId="478"/>
          <ac:spMkLst>
            <pc:docMk/>
            <pc:sldMk cId="2734745114" sldId="300"/>
            <ac:spMk id="7" creationId="{8BB28685-3686-C09E-36C4-4CA74D84F451}"/>
          </ac:spMkLst>
        </pc:spChg>
        <pc:graphicFrameChg chg="add del mod ord modGraphic">
          <ac:chgData name="Omar Eweis" userId="419ef56f67249f63" providerId="LiveId" clId="{DB582433-A8B8-4AD2-A012-1FF7B81EDACA}" dt="2023-09-13T19:52:28.433" v="11263" actId="478"/>
          <ac:graphicFrameMkLst>
            <pc:docMk/>
            <pc:sldMk cId="2734745114" sldId="300"/>
            <ac:graphicFrameMk id="5" creationId="{6D55C0F8-7818-B5F1-D211-ACB5CA10A7F4}"/>
          </ac:graphicFrameMkLst>
        </pc:graphicFrameChg>
        <pc:graphicFrameChg chg="add mod modGraphic">
          <ac:chgData name="Omar Eweis" userId="419ef56f67249f63" providerId="LiveId" clId="{DB582433-A8B8-4AD2-A012-1FF7B81EDACA}" dt="2023-09-13T19:52:51.507" v="11270"/>
          <ac:graphicFrameMkLst>
            <pc:docMk/>
            <pc:sldMk cId="2734745114" sldId="300"/>
            <ac:graphicFrameMk id="8" creationId="{CE610D7C-677F-305A-A97B-05950B9C6A22}"/>
          </ac:graphicFrameMkLst>
        </pc:graphicFrameChg>
      </pc:sldChg>
      <pc:sldMasterChg chg="addSp modSp mod setBg modSldLayout">
        <pc:chgData name="Omar Eweis" userId="419ef56f67249f63" providerId="LiveId" clId="{DB582433-A8B8-4AD2-A012-1FF7B81EDACA}" dt="2023-09-13T09:39:26.450" v="5205"/>
        <pc:sldMasterMkLst>
          <pc:docMk/>
          <pc:sldMasterMk cId="3240290177" sldId="2147483648"/>
        </pc:sldMasterMkLst>
        <pc:picChg chg="add mod">
          <ac:chgData name="Omar Eweis" userId="419ef56f67249f63" providerId="LiveId" clId="{DB582433-A8B8-4AD2-A012-1FF7B81EDACA}" dt="2023-09-13T09:21:52.486" v="4990" actId="1076"/>
          <ac:picMkLst>
            <pc:docMk/>
            <pc:sldMasterMk cId="3240290177" sldId="2147483648"/>
            <ac:picMk id="7" creationId="{DAEDC56F-3970-C245-75B7-AE899F50067A}"/>
          </ac:picMkLst>
        </pc:picChg>
        <pc:sldLayoutChg chg="addSp delSp modSp mod 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1581789540" sldId="2147483649"/>
          </pc:sldLayoutMkLst>
          <pc:picChg chg="add del mod">
            <ac:chgData name="Omar Eweis" userId="419ef56f67249f63" providerId="LiveId" clId="{DB582433-A8B8-4AD2-A012-1FF7B81EDACA}" dt="2023-09-13T09:26:17.159" v="5063" actId="478"/>
            <ac:picMkLst>
              <pc:docMk/>
              <pc:sldMasterMk cId="3240290177" sldId="2147483648"/>
              <pc:sldLayoutMk cId="1581789540" sldId="2147483649"/>
              <ac:picMk id="8" creationId="{4293317A-1C76-0E05-FEF7-73ED50F306E8}"/>
            </ac:picMkLst>
          </pc:picChg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2240188972" sldId="2147483650"/>
          </pc:sldLayoutMkLst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3604228222" sldId="2147483651"/>
          </pc:sldLayoutMkLst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953176281" sldId="2147483652"/>
          </pc:sldLayoutMkLst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2693325048" sldId="2147483653"/>
          </pc:sldLayoutMkLst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516522802" sldId="2147483654"/>
          </pc:sldLayoutMkLst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3105010213" sldId="2147483655"/>
          </pc:sldLayoutMkLst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1813591229" sldId="2147483656"/>
          </pc:sldLayoutMkLst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1192043456" sldId="2147483657"/>
          </pc:sldLayoutMkLst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3711281933" sldId="2147483658"/>
          </pc:sldLayoutMkLst>
        </pc:sldLayoutChg>
        <pc:sldLayoutChg chg="setBg">
          <pc:chgData name="Omar Eweis" userId="419ef56f67249f63" providerId="LiveId" clId="{DB582433-A8B8-4AD2-A012-1FF7B81EDACA}" dt="2023-09-13T09:39:26.450" v="5205"/>
          <pc:sldLayoutMkLst>
            <pc:docMk/>
            <pc:sldMasterMk cId="3240290177" sldId="2147483648"/>
            <pc:sldLayoutMk cId="2224124710" sldId="2147483659"/>
          </pc:sldLayoutMkLst>
        </pc:sldLayoutChg>
      </pc:sldMasterChg>
      <pc:sldMasterChg chg="addSp">
        <pc:chgData name="Omar Eweis" userId="419ef56f67249f63" providerId="LiveId" clId="{DB582433-A8B8-4AD2-A012-1FF7B81EDACA}" dt="2023-09-13T09:27:18.451" v="5069"/>
        <pc:sldMasterMkLst>
          <pc:docMk/>
          <pc:sldMasterMk cId="2646244518" sldId="2147483660"/>
        </pc:sldMasterMkLst>
        <pc:picChg chg="add">
          <ac:chgData name="Omar Eweis" userId="419ef56f67249f63" providerId="LiveId" clId="{DB582433-A8B8-4AD2-A012-1FF7B81EDACA}" dt="2023-09-13T09:27:18.451" v="5069"/>
          <ac:picMkLst>
            <pc:docMk/>
            <pc:sldMasterMk cId="2646244518" sldId="2147483660"/>
            <ac:picMk id="7" creationId="{BA21F3C0-4FEE-02B3-3733-733D370EDC40}"/>
          </ac:picMkLst>
        </pc:picChg>
      </pc:sldMasterChg>
      <pc:sldMasterChg chg="addSp">
        <pc:chgData name="Omar Eweis" userId="419ef56f67249f63" providerId="LiveId" clId="{DB582433-A8B8-4AD2-A012-1FF7B81EDACA}" dt="2023-09-13T09:27:47.016" v="5072"/>
        <pc:sldMasterMkLst>
          <pc:docMk/>
          <pc:sldMasterMk cId="1587448405" sldId="2147483678"/>
        </pc:sldMasterMkLst>
        <pc:picChg chg="add">
          <ac:chgData name="Omar Eweis" userId="419ef56f67249f63" providerId="LiveId" clId="{DB582433-A8B8-4AD2-A012-1FF7B81EDACA}" dt="2023-09-13T09:27:47.016" v="5072"/>
          <ac:picMkLst>
            <pc:docMk/>
            <pc:sldMasterMk cId="1587448405" sldId="2147483678"/>
            <ac:picMk id="7" creationId="{2C9F428F-7211-7139-F924-0547CC83145B}"/>
          </ac:picMkLst>
        </pc:pic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9EC67-CCB0-489F-94C6-5F8B129F96E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21B2B9-9B71-48ED-A304-40B0BB6DB8B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ECG gives healthcare professionals an approximation of the heart's electric conductivity</a:t>
          </a:r>
          <a:endParaRPr lang="en-US" dirty="0"/>
        </a:p>
      </dgm:t>
    </dgm:pt>
    <dgm:pt modelId="{309FC881-377B-4014-9BF6-F47B1DD6B309}" type="parTrans" cxnId="{0A03E97E-299A-4A2C-8B08-E80BD0EA29AB}">
      <dgm:prSet/>
      <dgm:spPr/>
      <dgm:t>
        <a:bodyPr/>
        <a:lstStyle/>
        <a:p>
          <a:endParaRPr lang="en-US"/>
        </a:p>
      </dgm:t>
    </dgm:pt>
    <dgm:pt modelId="{6B54179A-BC90-4433-976A-6D0333100796}" type="sibTrans" cxnId="{0A03E97E-299A-4A2C-8B08-E80BD0EA29AB}">
      <dgm:prSet/>
      <dgm:spPr/>
      <dgm:t>
        <a:bodyPr/>
        <a:lstStyle/>
        <a:p>
          <a:endParaRPr lang="en-US"/>
        </a:p>
      </dgm:t>
    </dgm:pt>
    <dgm:pt modelId="{B609C71E-A45D-42E8-87DD-5DFCB57D042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 AF 37,574 million prevalence and incidence risen 37% from 1997 </a:t>
          </a: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₁</a:t>
          </a:r>
          <a:r>
            <a:rPr lang="en-GB" dirty="0"/>
            <a:t> </a:t>
          </a:r>
          <a:endParaRPr lang="en-US" dirty="0"/>
        </a:p>
      </dgm:t>
    </dgm:pt>
    <dgm:pt modelId="{8B7696F1-E932-4DED-AFDD-689CF755B28E}" type="parTrans" cxnId="{92E8FEC5-DF98-4385-81B4-3883F9E3E26C}">
      <dgm:prSet/>
      <dgm:spPr/>
      <dgm:t>
        <a:bodyPr/>
        <a:lstStyle/>
        <a:p>
          <a:endParaRPr lang="en-US"/>
        </a:p>
      </dgm:t>
    </dgm:pt>
    <dgm:pt modelId="{0A558911-BD6A-45B0-BF2F-7D31416A7F89}" type="sibTrans" cxnId="{92E8FEC5-DF98-4385-81B4-3883F9E3E26C}">
      <dgm:prSet/>
      <dgm:spPr/>
      <dgm:t>
        <a:bodyPr/>
        <a:lstStyle/>
        <a:p>
          <a:endParaRPr lang="en-US"/>
        </a:p>
      </dgm:t>
    </dgm:pt>
    <dgm:pt modelId="{933AFF7F-B411-42A4-A82D-D050017193D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Due to its link to increasing stroke by 3-5-fold it continues to be a large focus of cardiovascular research </a:t>
          </a: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₂</a:t>
          </a:r>
          <a:endParaRPr lang="en-US" dirty="0"/>
        </a:p>
      </dgm:t>
    </dgm:pt>
    <dgm:pt modelId="{481E7D5D-1394-4ED0-92F4-C3F1B275AEA5}" type="parTrans" cxnId="{E12C5A53-268F-422C-A27B-726CAC6659A0}">
      <dgm:prSet/>
      <dgm:spPr/>
      <dgm:t>
        <a:bodyPr/>
        <a:lstStyle/>
        <a:p>
          <a:endParaRPr lang="en-US"/>
        </a:p>
      </dgm:t>
    </dgm:pt>
    <dgm:pt modelId="{3C58E9D9-DADA-404C-8757-8B72626D86CC}" type="sibTrans" cxnId="{E12C5A53-268F-422C-A27B-726CAC6659A0}">
      <dgm:prSet/>
      <dgm:spPr/>
      <dgm:t>
        <a:bodyPr/>
        <a:lstStyle/>
        <a:p>
          <a:endParaRPr lang="en-US"/>
        </a:p>
      </dgm:t>
    </dgm:pt>
    <dgm:pt modelId="{4A1F777B-A461-4670-97AA-443A875B03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Types of AF are characterised by the time </a:t>
          </a: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₅</a:t>
          </a:r>
          <a:r>
            <a:rPr lang="en-GB" dirty="0"/>
            <a:t> </a:t>
          </a:r>
          <a:endParaRPr lang="en-US" dirty="0"/>
        </a:p>
      </dgm:t>
    </dgm:pt>
    <dgm:pt modelId="{36DD6A96-2011-47AB-92D3-3650EDD82538}" type="parTrans" cxnId="{3EB75D19-1FA5-4AB5-830D-661AB068BA88}">
      <dgm:prSet/>
      <dgm:spPr/>
      <dgm:t>
        <a:bodyPr/>
        <a:lstStyle/>
        <a:p>
          <a:endParaRPr lang="en-US"/>
        </a:p>
      </dgm:t>
    </dgm:pt>
    <dgm:pt modelId="{15BE6E06-7C8F-41F1-8609-A55770BE8276}" type="sibTrans" cxnId="{3EB75D19-1FA5-4AB5-830D-661AB068BA88}">
      <dgm:prSet/>
      <dgm:spPr/>
      <dgm:t>
        <a:bodyPr/>
        <a:lstStyle/>
        <a:p>
          <a:endParaRPr lang="en-US"/>
        </a:p>
      </dgm:t>
    </dgm:pt>
    <dgm:pt modelId="{5923AFEF-94EE-4C41-9112-5DEF9F8F2C54}" type="pres">
      <dgm:prSet presAssocID="{F1A9EC67-CCB0-489F-94C6-5F8B129F96ED}" presName="root" presStyleCnt="0">
        <dgm:presLayoutVars>
          <dgm:dir/>
          <dgm:resizeHandles val="exact"/>
        </dgm:presLayoutVars>
      </dgm:prSet>
      <dgm:spPr/>
    </dgm:pt>
    <dgm:pt modelId="{D1A0A535-3D55-461A-8D6C-CBABC2085E5F}" type="pres">
      <dgm:prSet presAssocID="{4E21B2B9-9B71-48ED-A304-40B0BB6DB8BF}" presName="compNode" presStyleCnt="0"/>
      <dgm:spPr/>
    </dgm:pt>
    <dgm:pt modelId="{457B0DD6-17A7-4FC4-8C7F-97923898F9BA}" type="pres">
      <dgm:prSet presAssocID="{4E21B2B9-9B71-48ED-A304-40B0BB6DB8BF}" presName="bgRect" presStyleLbl="bgShp" presStyleIdx="0" presStyleCnt="4"/>
      <dgm:spPr/>
    </dgm:pt>
    <dgm:pt modelId="{C8756EC3-3409-4282-99F2-6FE0470EE4C9}" type="pres">
      <dgm:prSet presAssocID="{4E21B2B9-9B71-48ED-A304-40B0BB6DB8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7A6E96F5-FA7E-41B1-B818-5C3BAFC719F3}" type="pres">
      <dgm:prSet presAssocID="{4E21B2B9-9B71-48ED-A304-40B0BB6DB8BF}" presName="spaceRect" presStyleCnt="0"/>
      <dgm:spPr/>
    </dgm:pt>
    <dgm:pt modelId="{D8E333A0-E3FB-4565-A1A2-A666010194C3}" type="pres">
      <dgm:prSet presAssocID="{4E21B2B9-9B71-48ED-A304-40B0BB6DB8BF}" presName="parTx" presStyleLbl="revTx" presStyleIdx="0" presStyleCnt="4">
        <dgm:presLayoutVars>
          <dgm:chMax val="0"/>
          <dgm:chPref val="0"/>
        </dgm:presLayoutVars>
      </dgm:prSet>
      <dgm:spPr/>
    </dgm:pt>
    <dgm:pt modelId="{A4E066B6-9B97-4C3E-AD87-D6BAC5956CED}" type="pres">
      <dgm:prSet presAssocID="{6B54179A-BC90-4433-976A-6D0333100796}" presName="sibTrans" presStyleCnt="0"/>
      <dgm:spPr/>
    </dgm:pt>
    <dgm:pt modelId="{6F9676ED-0D5D-42F8-B5D0-E37077D43AE2}" type="pres">
      <dgm:prSet presAssocID="{B609C71E-A45D-42E8-87DD-5DFCB57D042A}" presName="compNode" presStyleCnt="0"/>
      <dgm:spPr/>
    </dgm:pt>
    <dgm:pt modelId="{F54A287B-BDC7-4C1F-83DE-8258DF8D0763}" type="pres">
      <dgm:prSet presAssocID="{B609C71E-A45D-42E8-87DD-5DFCB57D042A}" presName="bgRect" presStyleLbl="bgShp" presStyleIdx="1" presStyleCnt="4"/>
      <dgm:spPr/>
    </dgm:pt>
    <dgm:pt modelId="{8271C5E6-F74C-47EF-8B87-F60F316F44EF}" type="pres">
      <dgm:prSet presAssocID="{B609C71E-A45D-42E8-87DD-5DFCB57D04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EBA0050-17B4-464C-8607-178BB2F86A3B}" type="pres">
      <dgm:prSet presAssocID="{B609C71E-A45D-42E8-87DD-5DFCB57D042A}" presName="spaceRect" presStyleCnt="0"/>
      <dgm:spPr/>
    </dgm:pt>
    <dgm:pt modelId="{1A656486-C46A-4814-90D8-6D709352713B}" type="pres">
      <dgm:prSet presAssocID="{B609C71E-A45D-42E8-87DD-5DFCB57D042A}" presName="parTx" presStyleLbl="revTx" presStyleIdx="1" presStyleCnt="4" custScaleX="103236">
        <dgm:presLayoutVars>
          <dgm:chMax val="0"/>
          <dgm:chPref val="0"/>
        </dgm:presLayoutVars>
      </dgm:prSet>
      <dgm:spPr/>
    </dgm:pt>
    <dgm:pt modelId="{B330C7D4-46A6-499B-B885-DFDB71F59034}" type="pres">
      <dgm:prSet presAssocID="{0A558911-BD6A-45B0-BF2F-7D31416A7F89}" presName="sibTrans" presStyleCnt="0"/>
      <dgm:spPr/>
    </dgm:pt>
    <dgm:pt modelId="{3F849DB3-9932-4A82-B8D2-23EF7B9DAB69}" type="pres">
      <dgm:prSet presAssocID="{933AFF7F-B411-42A4-A82D-D050017193D3}" presName="compNode" presStyleCnt="0"/>
      <dgm:spPr/>
    </dgm:pt>
    <dgm:pt modelId="{3C4AB587-A0E7-493B-8EA5-48F6EAAA6387}" type="pres">
      <dgm:prSet presAssocID="{933AFF7F-B411-42A4-A82D-D050017193D3}" presName="bgRect" presStyleLbl="bgShp" presStyleIdx="2" presStyleCnt="4"/>
      <dgm:spPr/>
    </dgm:pt>
    <dgm:pt modelId="{B341D3B7-6A63-49D7-B61D-AC890305C9FE}" type="pres">
      <dgm:prSet presAssocID="{933AFF7F-B411-42A4-A82D-D050017193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63B87FC7-C10E-4534-B5AB-BB158091D1C3}" type="pres">
      <dgm:prSet presAssocID="{933AFF7F-B411-42A4-A82D-D050017193D3}" presName="spaceRect" presStyleCnt="0"/>
      <dgm:spPr/>
    </dgm:pt>
    <dgm:pt modelId="{F10D51EE-E45D-4379-BC6E-79ACE5FCD6BB}" type="pres">
      <dgm:prSet presAssocID="{933AFF7F-B411-42A4-A82D-D050017193D3}" presName="parTx" presStyleLbl="revTx" presStyleIdx="2" presStyleCnt="4" custScaleX="103890">
        <dgm:presLayoutVars>
          <dgm:chMax val="0"/>
          <dgm:chPref val="0"/>
        </dgm:presLayoutVars>
      </dgm:prSet>
      <dgm:spPr/>
    </dgm:pt>
    <dgm:pt modelId="{FE0FB171-786A-46F1-B0FB-05457CE7DE57}" type="pres">
      <dgm:prSet presAssocID="{3C58E9D9-DADA-404C-8757-8B72626D86CC}" presName="sibTrans" presStyleCnt="0"/>
      <dgm:spPr/>
    </dgm:pt>
    <dgm:pt modelId="{112FC910-DB1A-4C2F-8BC1-AEC3F7F004B8}" type="pres">
      <dgm:prSet presAssocID="{4A1F777B-A461-4670-97AA-443A875B0322}" presName="compNode" presStyleCnt="0"/>
      <dgm:spPr/>
    </dgm:pt>
    <dgm:pt modelId="{8D8B719E-950D-4710-8CAC-A6C1492907DE}" type="pres">
      <dgm:prSet presAssocID="{4A1F777B-A461-4670-97AA-443A875B0322}" presName="bgRect" presStyleLbl="bgShp" presStyleIdx="3" presStyleCnt="4"/>
      <dgm:spPr/>
    </dgm:pt>
    <dgm:pt modelId="{740F487F-1340-4AD6-AE27-2531FB4191E2}" type="pres">
      <dgm:prSet presAssocID="{4A1F777B-A461-4670-97AA-443A875B032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B59C9D0-AA31-446A-880C-0EA8A93946AD}" type="pres">
      <dgm:prSet presAssocID="{4A1F777B-A461-4670-97AA-443A875B0322}" presName="spaceRect" presStyleCnt="0"/>
      <dgm:spPr/>
    </dgm:pt>
    <dgm:pt modelId="{3832EDF5-BE98-46CF-A112-EAE440899B83}" type="pres">
      <dgm:prSet presAssocID="{4A1F777B-A461-4670-97AA-443A875B032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EB75D19-1FA5-4AB5-830D-661AB068BA88}" srcId="{F1A9EC67-CCB0-489F-94C6-5F8B129F96ED}" destId="{4A1F777B-A461-4670-97AA-443A875B0322}" srcOrd="3" destOrd="0" parTransId="{36DD6A96-2011-47AB-92D3-3650EDD82538}" sibTransId="{15BE6E06-7C8F-41F1-8609-A55770BE8276}"/>
    <dgm:cxn modelId="{F04F7333-85F3-449A-96F5-38A3709873AE}" type="presOf" srcId="{933AFF7F-B411-42A4-A82D-D050017193D3}" destId="{F10D51EE-E45D-4379-BC6E-79ACE5FCD6BB}" srcOrd="0" destOrd="0" presId="urn:microsoft.com/office/officeart/2018/2/layout/IconVerticalSolidList"/>
    <dgm:cxn modelId="{962E0E5B-D7A9-4225-A6E5-E0E0818D475C}" type="presOf" srcId="{F1A9EC67-CCB0-489F-94C6-5F8B129F96ED}" destId="{5923AFEF-94EE-4C41-9112-5DEF9F8F2C54}" srcOrd="0" destOrd="0" presId="urn:microsoft.com/office/officeart/2018/2/layout/IconVerticalSolidList"/>
    <dgm:cxn modelId="{0D80EB67-5FD4-465A-B56E-44991C35325D}" type="presOf" srcId="{4E21B2B9-9B71-48ED-A304-40B0BB6DB8BF}" destId="{D8E333A0-E3FB-4565-A1A2-A666010194C3}" srcOrd="0" destOrd="0" presId="urn:microsoft.com/office/officeart/2018/2/layout/IconVerticalSolidList"/>
    <dgm:cxn modelId="{E12C5A53-268F-422C-A27B-726CAC6659A0}" srcId="{F1A9EC67-CCB0-489F-94C6-5F8B129F96ED}" destId="{933AFF7F-B411-42A4-A82D-D050017193D3}" srcOrd="2" destOrd="0" parTransId="{481E7D5D-1394-4ED0-92F4-C3F1B275AEA5}" sibTransId="{3C58E9D9-DADA-404C-8757-8B72626D86CC}"/>
    <dgm:cxn modelId="{0A03E97E-299A-4A2C-8B08-E80BD0EA29AB}" srcId="{F1A9EC67-CCB0-489F-94C6-5F8B129F96ED}" destId="{4E21B2B9-9B71-48ED-A304-40B0BB6DB8BF}" srcOrd="0" destOrd="0" parTransId="{309FC881-377B-4014-9BF6-F47B1DD6B309}" sibTransId="{6B54179A-BC90-4433-976A-6D0333100796}"/>
    <dgm:cxn modelId="{367193B2-5E97-4664-8092-BA2686960057}" type="presOf" srcId="{B609C71E-A45D-42E8-87DD-5DFCB57D042A}" destId="{1A656486-C46A-4814-90D8-6D709352713B}" srcOrd="0" destOrd="0" presId="urn:microsoft.com/office/officeart/2018/2/layout/IconVerticalSolidList"/>
    <dgm:cxn modelId="{92E8FEC5-DF98-4385-81B4-3883F9E3E26C}" srcId="{F1A9EC67-CCB0-489F-94C6-5F8B129F96ED}" destId="{B609C71E-A45D-42E8-87DD-5DFCB57D042A}" srcOrd="1" destOrd="0" parTransId="{8B7696F1-E932-4DED-AFDD-689CF755B28E}" sibTransId="{0A558911-BD6A-45B0-BF2F-7D31416A7F89}"/>
    <dgm:cxn modelId="{4A3947FC-E8A0-44A0-A9F6-63F612BDEEDF}" type="presOf" srcId="{4A1F777B-A461-4670-97AA-443A875B0322}" destId="{3832EDF5-BE98-46CF-A112-EAE440899B83}" srcOrd="0" destOrd="0" presId="urn:microsoft.com/office/officeart/2018/2/layout/IconVerticalSolidList"/>
    <dgm:cxn modelId="{A8864168-583A-4A98-A41A-89FD2B4932B3}" type="presParOf" srcId="{5923AFEF-94EE-4C41-9112-5DEF9F8F2C54}" destId="{D1A0A535-3D55-461A-8D6C-CBABC2085E5F}" srcOrd="0" destOrd="0" presId="urn:microsoft.com/office/officeart/2018/2/layout/IconVerticalSolidList"/>
    <dgm:cxn modelId="{FDA65BA4-D16F-49D7-8EE0-E98B90E68DBA}" type="presParOf" srcId="{D1A0A535-3D55-461A-8D6C-CBABC2085E5F}" destId="{457B0DD6-17A7-4FC4-8C7F-97923898F9BA}" srcOrd="0" destOrd="0" presId="urn:microsoft.com/office/officeart/2018/2/layout/IconVerticalSolidList"/>
    <dgm:cxn modelId="{BC937A83-40E4-4679-9A09-A23CF062C229}" type="presParOf" srcId="{D1A0A535-3D55-461A-8D6C-CBABC2085E5F}" destId="{C8756EC3-3409-4282-99F2-6FE0470EE4C9}" srcOrd="1" destOrd="0" presId="urn:microsoft.com/office/officeart/2018/2/layout/IconVerticalSolidList"/>
    <dgm:cxn modelId="{67CE8CDE-E066-4D3A-A555-8853CE27125D}" type="presParOf" srcId="{D1A0A535-3D55-461A-8D6C-CBABC2085E5F}" destId="{7A6E96F5-FA7E-41B1-B818-5C3BAFC719F3}" srcOrd="2" destOrd="0" presId="urn:microsoft.com/office/officeart/2018/2/layout/IconVerticalSolidList"/>
    <dgm:cxn modelId="{5BC888C5-1ED2-4AF8-A84F-0DE20575E339}" type="presParOf" srcId="{D1A0A535-3D55-461A-8D6C-CBABC2085E5F}" destId="{D8E333A0-E3FB-4565-A1A2-A666010194C3}" srcOrd="3" destOrd="0" presId="urn:microsoft.com/office/officeart/2018/2/layout/IconVerticalSolidList"/>
    <dgm:cxn modelId="{AC6E5896-1BA4-45FF-8694-050D72A516D9}" type="presParOf" srcId="{5923AFEF-94EE-4C41-9112-5DEF9F8F2C54}" destId="{A4E066B6-9B97-4C3E-AD87-D6BAC5956CED}" srcOrd="1" destOrd="0" presId="urn:microsoft.com/office/officeart/2018/2/layout/IconVerticalSolidList"/>
    <dgm:cxn modelId="{4887B839-7DB4-4B7D-AE47-446EDB64E85F}" type="presParOf" srcId="{5923AFEF-94EE-4C41-9112-5DEF9F8F2C54}" destId="{6F9676ED-0D5D-42F8-B5D0-E37077D43AE2}" srcOrd="2" destOrd="0" presId="urn:microsoft.com/office/officeart/2018/2/layout/IconVerticalSolidList"/>
    <dgm:cxn modelId="{8F8BF736-FFF9-46A6-BF52-438CE7E98586}" type="presParOf" srcId="{6F9676ED-0D5D-42F8-B5D0-E37077D43AE2}" destId="{F54A287B-BDC7-4C1F-83DE-8258DF8D0763}" srcOrd="0" destOrd="0" presId="urn:microsoft.com/office/officeart/2018/2/layout/IconVerticalSolidList"/>
    <dgm:cxn modelId="{A29789D6-46F5-46A1-B187-4083AFD33083}" type="presParOf" srcId="{6F9676ED-0D5D-42F8-B5D0-E37077D43AE2}" destId="{8271C5E6-F74C-47EF-8B87-F60F316F44EF}" srcOrd="1" destOrd="0" presId="urn:microsoft.com/office/officeart/2018/2/layout/IconVerticalSolidList"/>
    <dgm:cxn modelId="{45DCCAA2-5D75-47F6-AD92-17B4403ED85F}" type="presParOf" srcId="{6F9676ED-0D5D-42F8-B5D0-E37077D43AE2}" destId="{5EBA0050-17B4-464C-8607-178BB2F86A3B}" srcOrd="2" destOrd="0" presId="urn:microsoft.com/office/officeart/2018/2/layout/IconVerticalSolidList"/>
    <dgm:cxn modelId="{B7F47115-C85B-454C-8AB5-63576181417E}" type="presParOf" srcId="{6F9676ED-0D5D-42F8-B5D0-E37077D43AE2}" destId="{1A656486-C46A-4814-90D8-6D709352713B}" srcOrd="3" destOrd="0" presId="urn:microsoft.com/office/officeart/2018/2/layout/IconVerticalSolidList"/>
    <dgm:cxn modelId="{BA16EA32-88BC-4E58-8B2C-3DC781672E12}" type="presParOf" srcId="{5923AFEF-94EE-4C41-9112-5DEF9F8F2C54}" destId="{B330C7D4-46A6-499B-B885-DFDB71F59034}" srcOrd="3" destOrd="0" presId="urn:microsoft.com/office/officeart/2018/2/layout/IconVerticalSolidList"/>
    <dgm:cxn modelId="{EF26BF62-23DC-4023-A73F-3F8D09990E9B}" type="presParOf" srcId="{5923AFEF-94EE-4C41-9112-5DEF9F8F2C54}" destId="{3F849DB3-9932-4A82-B8D2-23EF7B9DAB69}" srcOrd="4" destOrd="0" presId="urn:microsoft.com/office/officeart/2018/2/layout/IconVerticalSolidList"/>
    <dgm:cxn modelId="{02EBA180-4D78-42F0-A2E4-BC37EAB65E64}" type="presParOf" srcId="{3F849DB3-9932-4A82-B8D2-23EF7B9DAB69}" destId="{3C4AB587-A0E7-493B-8EA5-48F6EAAA6387}" srcOrd="0" destOrd="0" presId="urn:microsoft.com/office/officeart/2018/2/layout/IconVerticalSolidList"/>
    <dgm:cxn modelId="{84E578D4-553E-4B09-BFC4-7FB5370B57D5}" type="presParOf" srcId="{3F849DB3-9932-4A82-B8D2-23EF7B9DAB69}" destId="{B341D3B7-6A63-49D7-B61D-AC890305C9FE}" srcOrd="1" destOrd="0" presId="urn:microsoft.com/office/officeart/2018/2/layout/IconVerticalSolidList"/>
    <dgm:cxn modelId="{9CC5EF9A-9A86-4212-B8FD-FB3B9D6485E1}" type="presParOf" srcId="{3F849DB3-9932-4A82-B8D2-23EF7B9DAB69}" destId="{63B87FC7-C10E-4534-B5AB-BB158091D1C3}" srcOrd="2" destOrd="0" presId="urn:microsoft.com/office/officeart/2018/2/layout/IconVerticalSolidList"/>
    <dgm:cxn modelId="{A46B9FDF-382F-4DED-A261-4531270773A5}" type="presParOf" srcId="{3F849DB3-9932-4A82-B8D2-23EF7B9DAB69}" destId="{F10D51EE-E45D-4379-BC6E-79ACE5FCD6BB}" srcOrd="3" destOrd="0" presId="urn:microsoft.com/office/officeart/2018/2/layout/IconVerticalSolidList"/>
    <dgm:cxn modelId="{41C897CF-55D5-4CE5-933E-5D321815D91E}" type="presParOf" srcId="{5923AFEF-94EE-4C41-9112-5DEF9F8F2C54}" destId="{FE0FB171-786A-46F1-B0FB-05457CE7DE57}" srcOrd="5" destOrd="0" presId="urn:microsoft.com/office/officeart/2018/2/layout/IconVerticalSolidList"/>
    <dgm:cxn modelId="{DF2C8CEC-4160-4CDB-B58D-2D621C7C6A28}" type="presParOf" srcId="{5923AFEF-94EE-4C41-9112-5DEF9F8F2C54}" destId="{112FC910-DB1A-4C2F-8BC1-AEC3F7F004B8}" srcOrd="6" destOrd="0" presId="urn:microsoft.com/office/officeart/2018/2/layout/IconVerticalSolidList"/>
    <dgm:cxn modelId="{BA161E95-4FB0-47F1-BA75-9B211C2345A1}" type="presParOf" srcId="{112FC910-DB1A-4C2F-8BC1-AEC3F7F004B8}" destId="{8D8B719E-950D-4710-8CAC-A6C1492907DE}" srcOrd="0" destOrd="0" presId="urn:microsoft.com/office/officeart/2018/2/layout/IconVerticalSolidList"/>
    <dgm:cxn modelId="{F53A6A53-0ED8-4041-A45D-DB9536CC0E26}" type="presParOf" srcId="{112FC910-DB1A-4C2F-8BC1-AEC3F7F004B8}" destId="{740F487F-1340-4AD6-AE27-2531FB4191E2}" srcOrd="1" destOrd="0" presId="urn:microsoft.com/office/officeart/2018/2/layout/IconVerticalSolidList"/>
    <dgm:cxn modelId="{CB4AEA3B-76B7-40A4-A431-C50F282E60FF}" type="presParOf" srcId="{112FC910-DB1A-4C2F-8BC1-AEC3F7F004B8}" destId="{CB59C9D0-AA31-446A-880C-0EA8A93946AD}" srcOrd="2" destOrd="0" presId="urn:microsoft.com/office/officeart/2018/2/layout/IconVerticalSolidList"/>
    <dgm:cxn modelId="{FB641650-120E-44B3-9462-852A581D7338}" type="presParOf" srcId="{112FC910-DB1A-4C2F-8BC1-AEC3F7F004B8}" destId="{3832EDF5-BE98-46CF-A112-EAE440899B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F77F38-FAFD-414E-AEB4-9DC5A00CA48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AA8161-D2F6-4043-B47A-85E8F312214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Have we identified new phenotypes ?:</a:t>
          </a:r>
          <a:endParaRPr lang="en-US"/>
        </a:p>
      </dgm:t>
    </dgm:pt>
    <dgm:pt modelId="{D349D99C-98EA-499D-AC49-352A7444674D}" type="parTrans" cxnId="{FE0AB519-E201-48B9-BF2E-9223860E74A7}">
      <dgm:prSet/>
      <dgm:spPr/>
      <dgm:t>
        <a:bodyPr/>
        <a:lstStyle/>
        <a:p>
          <a:endParaRPr lang="en-US"/>
        </a:p>
      </dgm:t>
    </dgm:pt>
    <dgm:pt modelId="{1D1E9073-398E-47E5-A6C7-F182159F2D46}" type="sibTrans" cxnId="{FE0AB519-E201-48B9-BF2E-9223860E74A7}">
      <dgm:prSet/>
      <dgm:spPr/>
      <dgm:t>
        <a:bodyPr/>
        <a:lstStyle/>
        <a:p>
          <a:endParaRPr lang="en-US"/>
        </a:p>
      </dgm:t>
    </dgm:pt>
    <dgm:pt modelId="{D0B95599-D779-4397-A89F-915D2504850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Clinically relevant phenotypes based on intracardiac morphology non-invasively</a:t>
          </a:r>
          <a:endParaRPr lang="en-US"/>
        </a:p>
      </dgm:t>
    </dgm:pt>
    <dgm:pt modelId="{6ADABA0F-861A-40FC-9F3A-8A819DFE8191}" type="parTrans" cxnId="{96D21536-756A-4020-A1CE-D58B0FD01AD6}">
      <dgm:prSet/>
      <dgm:spPr/>
      <dgm:t>
        <a:bodyPr/>
        <a:lstStyle/>
        <a:p>
          <a:endParaRPr lang="en-US"/>
        </a:p>
      </dgm:t>
    </dgm:pt>
    <dgm:pt modelId="{30CC9FD7-2976-4978-9E95-3A875FBBA8E3}" type="sibTrans" cxnId="{96D21536-756A-4020-A1CE-D58B0FD01AD6}">
      <dgm:prSet/>
      <dgm:spPr/>
      <dgm:t>
        <a:bodyPr/>
        <a:lstStyle/>
        <a:p>
          <a:endParaRPr lang="en-US"/>
        </a:p>
      </dgm:t>
    </dgm:pt>
    <dgm:pt modelId="{0AD806B4-18B6-4D8E-AD5F-E099BC3C51A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4 phenotypes (2 low risk ,2 high risk)</a:t>
          </a:r>
          <a:endParaRPr lang="en-US"/>
        </a:p>
      </dgm:t>
    </dgm:pt>
    <dgm:pt modelId="{00EE6171-06C7-4B3C-831C-D40766C0C59E}" type="parTrans" cxnId="{3D897750-D554-438E-9F74-EC43885F9385}">
      <dgm:prSet/>
      <dgm:spPr/>
      <dgm:t>
        <a:bodyPr/>
        <a:lstStyle/>
        <a:p>
          <a:endParaRPr lang="en-US"/>
        </a:p>
      </dgm:t>
    </dgm:pt>
    <dgm:pt modelId="{88CD7847-E63A-4B01-897B-35EE1B7E0CA8}" type="sibTrans" cxnId="{3D897750-D554-438E-9F74-EC43885F9385}">
      <dgm:prSet/>
      <dgm:spPr/>
      <dgm:t>
        <a:bodyPr/>
        <a:lstStyle/>
        <a:p>
          <a:endParaRPr lang="en-US"/>
        </a:p>
      </dgm:t>
    </dgm:pt>
    <dgm:pt modelId="{A2162B20-A19D-44FE-B2EB-56FF03225F5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Model performance a concern </a:t>
          </a:r>
          <a:endParaRPr lang="en-US"/>
        </a:p>
      </dgm:t>
    </dgm:pt>
    <dgm:pt modelId="{3E803E54-0B87-4CB5-9D3C-0ED9DC5B5861}" type="parTrans" cxnId="{38B48529-E050-42B9-8700-A77CEADEE9A7}">
      <dgm:prSet/>
      <dgm:spPr/>
      <dgm:t>
        <a:bodyPr/>
        <a:lstStyle/>
        <a:p>
          <a:endParaRPr lang="en-US"/>
        </a:p>
      </dgm:t>
    </dgm:pt>
    <dgm:pt modelId="{18637510-365F-4D83-9CA5-63C947AB2F48}" type="sibTrans" cxnId="{38B48529-E050-42B9-8700-A77CEADEE9A7}">
      <dgm:prSet/>
      <dgm:spPr/>
      <dgm:t>
        <a:bodyPr/>
        <a:lstStyle/>
        <a:p>
          <a:endParaRPr lang="en-US"/>
        </a:p>
      </dgm:t>
    </dgm:pt>
    <dgm:pt modelId="{0BE5F90C-EDF9-44E6-A771-5F4A867AD0F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Clustering assumptions is a concern</a:t>
          </a:r>
          <a:endParaRPr lang="en-US"/>
        </a:p>
      </dgm:t>
    </dgm:pt>
    <dgm:pt modelId="{7B134AE1-EE87-4F70-841D-DB7EE06CD552}" type="parTrans" cxnId="{1B98FF49-FDC2-42A8-93DF-BF13AEE0D89C}">
      <dgm:prSet/>
      <dgm:spPr/>
      <dgm:t>
        <a:bodyPr/>
        <a:lstStyle/>
        <a:p>
          <a:endParaRPr lang="en-US"/>
        </a:p>
      </dgm:t>
    </dgm:pt>
    <dgm:pt modelId="{C58F4D47-F52B-4920-BDFD-9309BF733C42}" type="sibTrans" cxnId="{1B98FF49-FDC2-42A8-93DF-BF13AEE0D89C}">
      <dgm:prSet/>
      <dgm:spPr/>
      <dgm:t>
        <a:bodyPr/>
        <a:lstStyle/>
        <a:p>
          <a:endParaRPr lang="en-US"/>
        </a:p>
      </dgm:t>
    </dgm:pt>
    <dgm:pt modelId="{BE7CF8AD-7A9B-4624-8C12-9347BDA2050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Is this solution practical:</a:t>
          </a:r>
          <a:endParaRPr lang="en-US"/>
        </a:p>
      </dgm:t>
    </dgm:pt>
    <dgm:pt modelId="{EB087D04-372C-40BA-B715-C805DD11E57D}" type="parTrans" cxnId="{3840D1F7-E464-4E1D-BC27-B42D2B0C6B74}">
      <dgm:prSet/>
      <dgm:spPr/>
      <dgm:t>
        <a:bodyPr/>
        <a:lstStyle/>
        <a:p>
          <a:endParaRPr lang="en-US"/>
        </a:p>
      </dgm:t>
    </dgm:pt>
    <dgm:pt modelId="{BDBC0FC5-35FE-4DC6-81A9-FB55AAB6014C}" type="sibTrans" cxnId="{3840D1F7-E464-4E1D-BC27-B42D2B0C6B74}">
      <dgm:prSet/>
      <dgm:spPr/>
      <dgm:t>
        <a:bodyPr/>
        <a:lstStyle/>
        <a:p>
          <a:endParaRPr lang="en-US"/>
        </a:p>
      </dgm:t>
    </dgm:pt>
    <dgm:pt modelId="{9E4660A0-284C-4D02-B3CB-6DBE28572A0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We first need to research what treatments differentiate these clusters </a:t>
          </a: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₁₂</a:t>
          </a:r>
          <a:endParaRPr lang="en-US" dirty="0"/>
        </a:p>
      </dgm:t>
    </dgm:pt>
    <dgm:pt modelId="{BAE6B7A3-7BDA-4C99-8D5C-4402EF60E15B}" type="parTrans" cxnId="{A052B34A-740E-47D0-969B-00F6F9B314BA}">
      <dgm:prSet/>
      <dgm:spPr/>
      <dgm:t>
        <a:bodyPr/>
        <a:lstStyle/>
        <a:p>
          <a:endParaRPr lang="en-US"/>
        </a:p>
      </dgm:t>
    </dgm:pt>
    <dgm:pt modelId="{8F53E7D9-AC9E-4652-94FF-9BDA76B126DF}" type="sibTrans" cxnId="{A052B34A-740E-47D0-969B-00F6F9B314BA}">
      <dgm:prSet/>
      <dgm:spPr/>
      <dgm:t>
        <a:bodyPr/>
        <a:lstStyle/>
        <a:p>
          <a:endParaRPr lang="en-US"/>
        </a:p>
      </dgm:t>
    </dgm:pt>
    <dgm:pt modelId="{BECE14D3-FC09-4660-BC3E-6AAE8538A47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Failure to recreate intracardiac rhythm signal shows lack of promise</a:t>
          </a:r>
          <a:endParaRPr lang="en-US"/>
        </a:p>
      </dgm:t>
    </dgm:pt>
    <dgm:pt modelId="{FF294BB3-D6F7-414B-9DE7-B5308BE9FD09}" type="parTrans" cxnId="{A927D735-99DD-4E2E-B742-C5A08FAFC019}">
      <dgm:prSet/>
      <dgm:spPr/>
      <dgm:t>
        <a:bodyPr/>
        <a:lstStyle/>
        <a:p>
          <a:endParaRPr lang="en-US"/>
        </a:p>
      </dgm:t>
    </dgm:pt>
    <dgm:pt modelId="{D91D0A90-CD40-4DDD-B721-EABEE4B46BF2}" type="sibTrans" cxnId="{A927D735-99DD-4E2E-B742-C5A08FAFC019}">
      <dgm:prSet/>
      <dgm:spPr/>
      <dgm:t>
        <a:bodyPr/>
        <a:lstStyle/>
        <a:p>
          <a:endParaRPr lang="en-US"/>
        </a:p>
      </dgm:t>
    </dgm:pt>
    <dgm:pt modelId="{D3EDDEB1-1AE4-4AEF-98E2-2D9328B96BE4}" type="pres">
      <dgm:prSet presAssocID="{FCF77F38-FAFD-414E-AEB4-9DC5A00CA481}" presName="linear" presStyleCnt="0">
        <dgm:presLayoutVars>
          <dgm:dir/>
          <dgm:animLvl val="lvl"/>
          <dgm:resizeHandles val="exact"/>
        </dgm:presLayoutVars>
      </dgm:prSet>
      <dgm:spPr/>
    </dgm:pt>
    <dgm:pt modelId="{0A729B67-398E-4948-9218-1AB3EB6E35A4}" type="pres">
      <dgm:prSet presAssocID="{B4AA8161-D2F6-4043-B47A-85E8F3122145}" presName="parentLin" presStyleCnt="0"/>
      <dgm:spPr/>
    </dgm:pt>
    <dgm:pt modelId="{AA5897AE-DE9B-44DE-BEE1-032C19107926}" type="pres">
      <dgm:prSet presAssocID="{B4AA8161-D2F6-4043-B47A-85E8F3122145}" presName="parentLeftMargin" presStyleLbl="node1" presStyleIdx="0" presStyleCnt="2"/>
      <dgm:spPr/>
    </dgm:pt>
    <dgm:pt modelId="{467F10A8-A2A1-41C9-8B06-69ED3CD70542}" type="pres">
      <dgm:prSet presAssocID="{B4AA8161-D2F6-4043-B47A-85E8F312214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A5E0508-C9EC-4AD1-AE3A-FECA7D75D339}" type="pres">
      <dgm:prSet presAssocID="{B4AA8161-D2F6-4043-B47A-85E8F3122145}" presName="negativeSpace" presStyleCnt="0"/>
      <dgm:spPr/>
    </dgm:pt>
    <dgm:pt modelId="{79BF7AC5-C83B-43A0-B1C2-F1F5DF69F0FE}" type="pres">
      <dgm:prSet presAssocID="{B4AA8161-D2F6-4043-B47A-85E8F3122145}" presName="childText" presStyleLbl="conFgAcc1" presStyleIdx="0" presStyleCnt="2">
        <dgm:presLayoutVars>
          <dgm:bulletEnabled val="1"/>
        </dgm:presLayoutVars>
      </dgm:prSet>
      <dgm:spPr/>
    </dgm:pt>
    <dgm:pt modelId="{7311AFCB-26D0-41D6-AF2D-72D07AFA2A08}" type="pres">
      <dgm:prSet presAssocID="{1D1E9073-398E-47E5-A6C7-F182159F2D46}" presName="spaceBetweenRectangles" presStyleCnt="0"/>
      <dgm:spPr/>
    </dgm:pt>
    <dgm:pt modelId="{0B753EE8-A2AF-4440-ADB1-33150CBE0A76}" type="pres">
      <dgm:prSet presAssocID="{BE7CF8AD-7A9B-4624-8C12-9347BDA20506}" presName="parentLin" presStyleCnt="0"/>
      <dgm:spPr/>
    </dgm:pt>
    <dgm:pt modelId="{C76328D5-A6C7-42E1-BC9E-4A52E66B90B3}" type="pres">
      <dgm:prSet presAssocID="{BE7CF8AD-7A9B-4624-8C12-9347BDA20506}" presName="parentLeftMargin" presStyleLbl="node1" presStyleIdx="0" presStyleCnt="2"/>
      <dgm:spPr/>
    </dgm:pt>
    <dgm:pt modelId="{65D1FC58-1A2C-46FE-931A-CB6F274DE71B}" type="pres">
      <dgm:prSet presAssocID="{BE7CF8AD-7A9B-4624-8C12-9347BDA2050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A29931D-0571-4418-B3DA-A24BB8BBFE08}" type="pres">
      <dgm:prSet presAssocID="{BE7CF8AD-7A9B-4624-8C12-9347BDA20506}" presName="negativeSpace" presStyleCnt="0"/>
      <dgm:spPr/>
    </dgm:pt>
    <dgm:pt modelId="{3ECF6B27-FDD1-44BE-B115-1F97A5C324D7}" type="pres">
      <dgm:prSet presAssocID="{BE7CF8AD-7A9B-4624-8C12-9347BDA2050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A55C004-4B54-4A60-B065-1BF10C3155F5}" type="presOf" srcId="{B4AA8161-D2F6-4043-B47A-85E8F3122145}" destId="{AA5897AE-DE9B-44DE-BEE1-032C19107926}" srcOrd="0" destOrd="0" presId="urn:microsoft.com/office/officeart/2005/8/layout/list1"/>
    <dgm:cxn modelId="{FE0AB519-E201-48B9-BF2E-9223860E74A7}" srcId="{FCF77F38-FAFD-414E-AEB4-9DC5A00CA481}" destId="{B4AA8161-D2F6-4043-B47A-85E8F3122145}" srcOrd="0" destOrd="0" parTransId="{D349D99C-98EA-499D-AC49-352A7444674D}" sibTransId="{1D1E9073-398E-47E5-A6C7-F182159F2D46}"/>
    <dgm:cxn modelId="{38B48529-E050-42B9-8700-A77CEADEE9A7}" srcId="{B4AA8161-D2F6-4043-B47A-85E8F3122145}" destId="{A2162B20-A19D-44FE-B2EB-56FF03225F53}" srcOrd="2" destOrd="0" parTransId="{3E803E54-0B87-4CB5-9D3C-0ED9DC5B5861}" sibTransId="{18637510-365F-4D83-9CA5-63C947AB2F48}"/>
    <dgm:cxn modelId="{A927D735-99DD-4E2E-B742-C5A08FAFC019}" srcId="{BE7CF8AD-7A9B-4624-8C12-9347BDA20506}" destId="{BECE14D3-FC09-4660-BC3E-6AAE8538A478}" srcOrd="1" destOrd="0" parTransId="{FF294BB3-D6F7-414B-9DE7-B5308BE9FD09}" sibTransId="{D91D0A90-CD40-4DDD-B721-EABEE4B46BF2}"/>
    <dgm:cxn modelId="{96D21536-756A-4020-A1CE-D58B0FD01AD6}" srcId="{B4AA8161-D2F6-4043-B47A-85E8F3122145}" destId="{D0B95599-D779-4397-A89F-915D25048503}" srcOrd="0" destOrd="0" parTransId="{6ADABA0F-861A-40FC-9F3A-8A819DFE8191}" sibTransId="{30CC9FD7-2976-4978-9E95-3A875FBBA8E3}"/>
    <dgm:cxn modelId="{1EBBA460-85FC-4976-8C75-D5354692BE04}" type="presOf" srcId="{9E4660A0-284C-4D02-B3CB-6DBE28572A0D}" destId="{3ECF6B27-FDD1-44BE-B115-1F97A5C324D7}" srcOrd="0" destOrd="0" presId="urn:microsoft.com/office/officeart/2005/8/layout/list1"/>
    <dgm:cxn modelId="{35F79B63-A8D7-43C7-8673-F68F3D958CAD}" type="presOf" srcId="{0BE5F90C-EDF9-44E6-A771-5F4A867AD0F4}" destId="{79BF7AC5-C83B-43A0-B1C2-F1F5DF69F0FE}" srcOrd="0" destOrd="3" presId="urn:microsoft.com/office/officeart/2005/8/layout/list1"/>
    <dgm:cxn modelId="{1B98FF49-FDC2-42A8-93DF-BF13AEE0D89C}" srcId="{B4AA8161-D2F6-4043-B47A-85E8F3122145}" destId="{0BE5F90C-EDF9-44E6-A771-5F4A867AD0F4}" srcOrd="3" destOrd="0" parTransId="{7B134AE1-EE87-4F70-841D-DB7EE06CD552}" sibTransId="{C58F4D47-F52B-4920-BDFD-9309BF733C42}"/>
    <dgm:cxn modelId="{A052B34A-740E-47D0-969B-00F6F9B314BA}" srcId="{BE7CF8AD-7A9B-4624-8C12-9347BDA20506}" destId="{9E4660A0-284C-4D02-B3CB-6DBE28572A0D}" srcOrd="0" destOrd="0" parTransId="{BAE6B7A3-7BDA-4C99-8D5C-4402EF60E15B}" sibTransId="{8F53E7D9-AC9E-4652-94FF-9BDA76B126DF}"/>
    <dgm:cxn modelId="{24169C6D-97F6-4D18-83F8-ABB299789D22}" type="presOf" srcId="{BE7CF8AD-7A9B-4624-8C12-9347BDA20506}" destId="{C76328D5-A6C7-42E1-BC9E-4A52E66B90B3}" srcOrd="0" destOrd="0" presId="urn:microsoft.com/office/officeart/2005/8/layout/list1"/>
    <dgm:cxn modelId="{3D897750-D554-438E-9F74-EC43885F9385}" srcId="{B4AA8161-D2F6-4043-B47A-85E8F3122145}" destId="{0AD806B4-18B6-4D8E-AD5F-E099BC3C51AB}" srcOrd="1" destOrd="0" parTransId="{00EE6171-06C7-4B3C-831C-D40766C0C59E}" sibTransId="{88CD7847-E63A-4B01-897B-35EE1B7E0CA8}"/>
    <dgm:cxn modelId="{8DAADB9E-5F9D-48E8-B93C-8F48B72BC2E8}" type="presOf" srcId="{D0B95599-D779-4397-A89F-915D25048503}" destId="{79BF7AC5-C83B-43A0-B1C2-F1F5DF69F0FE}" srcOrd="0" destOrd="0" presId="urn:microsoft.com/office/officeart/2005/8/layout/list1"/>
    <dgm:cxn modelId="{CC6F9CA8-5FC5-422D-8657-760976370A07}" type="presOf" srcId="{BE7CF8AD-7A9B-4624-8C12-9347BDA20506}" destId="{65D1FC58-1A2C-46FE-931A-CB6F274DE71B}" srcOrd="1" destOrd="0" presId="urn:microsoft.com/office/officeart/2005/8/layout/list1"/>
    <dgm:cxn modelId="{9508AED2-EA43-4C69-A1D5-CB514C72DD0C}" type="presOf" srcId="{B4AA8161-D2F6-4043-B47A-85E8F3122145}" destId="{467F10A8-A2A1-41C9-8B06-69ED3CD70542}" srcOrd="1" destOrd="0" presId="urn:microsoft.com/office/officeart/2005/8/layout/list1"/>
    <dgm:cxn modelId="{6D7C2DE6-C9D2-4A6B-9660-3BDE621F6D6C}" type="presOf" srcId="{A2162B20-A19D-44FE-B2EB-56FF03225F53}" destId="{79BF7AC5-C83B-43A0-B1C2-F1F5DF69F0FE}" srcOrd="0" destOrd="2" presId="urn:microsoft.com/office/officeart/2005/8/layout/list1"/>
    <dgm:cxn modelId="{CB55A4E7-A825-4761-BF9B-4B7C213CE175}" type="presOf" srcId="{0AD806B4-18B6-4D8E-AD5F-E099BC3C51AB}" destId="{79BF7AC5-C83B-43A0-B1C2-F1F5DF69F0FE}" srcOrd="0" destOrd="1" presId="urn:microsoft.com/office/officeart/2005/8/layout/list1"/>
    <dgm:cxn modelId="{6CC7EBED-3C99-481E-80AE-592615352BC6}" type="presOf" srcId="{BECE14D3-FC09-4660-BC3E-6AAE8538A478}" destId="{3ECF6B27-FDD1-44BE-B115-1F97A5C324D7}" srcOrd="0" destOrd="1" presId="urn:microsoft.com/office/officeart/2005/8/layout/list1"/>
    <dgm:cxn modelId="{3840D1F7-E464-4E1D-BC27-B42D2B0C6B74}" srcId="{FCF77F38-FAFD-414E-AEB4-9DC5A00CA481}" destId="{BE7CF8AD-7A9B-4624-8C12-9347BDA20506}" srcOrd="1" destOrd="0" parTransId="{EB087D04-372C-40BA-B715-C805DD11E57D}" sibTransId="{BDBC0FC5-35FE-4DC6-81A9-FB55AAB6014C}"/>
    <dgm:cxn modelId="{90D905FE-5522-4E97-9531-204BE987B90B}" type="presOf" srcId="{FCF77F38-FAFD-414E-AEB4-9DC5A00CA481}" destId="{D3EDDEB1-1AE4-4AEF-98E2-2D9328B96BE4}" srcOrd="0" destOrd="0" presId="urn:microsoft.com/office/officeart/2005/8/layout/list1"/>
    <dgm:cxn modelId="{2C43D8D7-37BB-47EA-8CEA-3AAFC6E666BD}" type="presParOf" srcId="{D3EDDEB1-1AE4-4AEF-98E2-2D9328B96BE4}" destId="{0A729B67-398E-4948-9218-1AB3EB6E35A4}" srcOrd="0" destOrd="0" presId="urn:microsoft.com/office/officeart/2005/8/layout/list1"/>
    <dgm:cxn modelId="{0E6C6760-930D-42BE-BD80-4D7AA5C7E512}" type="presParOf" srcId="{0A729B67-398E-4948-9218-1AB3EB6E35A4}" destId="{AA5897AE-DE9B-44DE-BEE1-032C19107926}" srcOrd="0" destOrd="0" presId="urn:microsoft.com/office/officeart/2005/8/layout/list1"/>
    <dgm:cxn modelId="{C81660D7-03A6-437B-A776-A3F5BD44FFF9}" type="presParOf" srcId="{0A729B67-398E-4948-9218-1AB3EB6E35A4}" destId="{467F10A8-A2A1-41C9-8B06-69ED3CD70542}" srcOrd="1" destOrd="0" presId="urn:microsoft.com/office/officeart/2005/8/layout/list1"/>
    <dgm:cxn modelId="{F9176B59-327A-4847-AFE9-74A03B88AB20}" type="presParOf" srcId="{D3EDDEB1-1AE4-4AEF-98E2-2D9328B96BE4}" destId="{1A5E0508-C9EC-4AD1-AE3A-FECA7D75D339}" srcOrd="1" destOrd="0" presId="urn:microsoft.com/office/officeart/2005/8/layout/list1"/>
    <dgm:cxn modelId="{CCFCE6A5-BDB2-4018-8E66-590470E6D066}" type="presParOf" srcId="{D3EDDEB1-1AE4-4AEF-98E2-2D9328B96BE4}" destId="{79BF7AC5-C83B-43A0-B1C2-F1F5DF69F0FE}" srcOrd="2" destOrd="0" presId="urn:microsoft.com/office/officeart/2005/8/layout/list1"/>
    <dgm:cxn modelId="{D379146E-3424-4B5D-980D-1AAADD9F7B7C}" type="presParOf" srcId="{D3EDDEB1-1AE4-4AEF-98E2-2D9328B96BE4}" destId="{7311AFCB-26D0-41D6-AF2D-72D07AFA2A08}" srcOrd="3" destOrd="0" presId="urn:microsoft.com/office/officeart/2005/8/layout/list1"/>
    <dgm:cxn modelId="{49A58F2B-71E4-4130-A36F-30D74CBE54E2}" type="presParOf" srcId="{D3EDDEB1-1AE4-4AEF-98E2-2D9328B96BE4}" destId="{0B753EE8-A2AF-4440-ADB1-33150CBE0A76}" srcOrd="4" destOrd="0" presId="urn:microsoft.com/office/officeart/2005/8/layout/list1"/>
    <dgm:cxn modelId="{CD6559E0-9BFC-4C82-BA63-B23CEC2A2F1A}" type="presParOf" srcId="{0B753EE8-A2AF-4440-ADB1-33150CBE0A76}" destId="{C76328D5-A6C7-42E1-BC9E-4A52E66B90B3}" srcOrd="0" destOrd="0" presId="urn:microsoft.com/office/officeart/2005/8/layout/list1"/>
    <dgm:cxn modelId="{A71D2057-04ED-4B3B-884A-35C9E3E3245B}" type="presParOf" srcId="{0B753EE8-A2AF-4440-ADB1-33150CBE0A76}" destId="{65D1FC58-1A2C-46FE-931A-CB6F274DE71B}" srcOrd="1" destOrd="0" presId="urn:microsoft.com/office/officeart/2005/8/layout/list1"/>
    <dgm:cxn modelId="{4DD693D8-D00D-4400-9162-1699E1AC09CD}" type="presParOf" srcId="{D3EDDEB1-1AE4-4AEF-98E2-2D9328B96BE4}" destId="{2A29931D-0571-4418-B3DA-A24BB8BBFE08}" srcOrd="5" destOrd="0" presId="urn:microsoft.com/office/officeart/2005/8/layout/list1"/>
    <dgm:cxn modelId="{2DE40395-D23A-4196-B91A-7D070C2E5C5F}" type="presParOf" srcId="{D3EDDEB1-1AE4-4AEF-98E2-2D9328B96BE4}" destId="{3ECF6B27-FDD1-44BE-B115-1F97A5C324D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0319A7-A4FF-46C8-84C2-3D243DB9D44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D56153-4962-4091-9390-20F639929C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Data:</a:t>
          </a:r>
          <a:endParaRPr lang="en-US" dirty="0"/>
        </a:p>
      </dgm:t>
    </dgm:pt>
    <dgm:pt modelId="{4C116029-FBDE-4842-93C4-077AF2EA028E}" type="parTrans" cxnId="{D2316D43-D755-4B4D-8E73-B6935BC641C5}">
      <dgm:prSet/>
      <dgm:spPr/>
      <dgm:t>
        <a:bodyPr/>
        <a:lstStyle/>
        <a:p>
          <a:endParaRPr lang="en-US"/>
        </a:p>
      </dgm:t>
    </dgm:pt>
    <dgm:pt modelId="{C40F1AA5-537E-4524-BF62-5643C67624CC}" type="sibTrans" cxnId="{D2316D43-D755-4B4D-8E73-B6935BC641C5}">
      <dgm:prSet/>
      <dgm:spPr/>
      <dgm:t>
        <a:bodyPr/>
        <a:lstStyle/>
        <a:p>
          <a:endParaRPr lang="en-US"/>
        </a:p>
      </dgm:t>
    </dgm:pt>
    <dgm:pt modelId="{53102A13-1BFB-46B0-917D-6647100DA5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Only able to cluster on 196 patients making it difficult to perform a per patient analysis </a:t>
          </a:r>
          <a:endParaRPr lang="en-US" sz="2400" dirty="0"/>
        </a:p>
      </dgm:t>
    </dgm:pt>
    <dgm:pt modelId="{F7A40B17-447B-4BC9-8337-1EBCF6AD688E}" type="parTrans" cxnId="{FA70FB88-B2EF-4556-8DB3-54A5034B8F7E}">
      <dgm:prSet/>
      <dgm:spPr/>
      <dgm:t>
        <a:bodyPr/>
        <a:lstStyle/>
        <a:p>
          <a:endParaRPr lang="en-US"/>
        </a:p>
      </dgm:t>
    </dgm:pt>
    <dgm:pt modelId="{4C08042C-0C02-4885-B0D4-AD6371F6C02A}" type="sibTrans" cxnId="{FA70FB88-B2EF-4556-8DB3-54A5034B8F7E}">
      <dgm:prSet/>
      <dgm:spPr/>
      <dgm:t>
        <a:bodyPr/>
        <a:lstStyle/>
        <a:p>
          <a:endParaRPr lang="en-US"/>
        </a:p>
      </dgm:t>
    </dgm:pt>
    <dgm:pt modelId="{68138E27-901A-4A61-90A0-95621037B7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Model methodology:</a:t>
          </a:r>
          <a:endParaRPr lang="en-US" dirty="0"/>
        </a:p>
      </dgm:t>
    </dgm:pt>
    <dgm:pt modelId="{7C77939D-015F-47F3-AB75-64EC0A821F6E}" type="parTrans" cxnId="{DD12291B-BC7A-4315-AF7D-61F590F88AEA}">
      <dgm:prSet/>
      <dgm:spPr/>
      <dgm:t>
        <a:bodyPr/>
        <a:lstStyle/>
        <a:p>
          <a:endParaRPr lang="en-US"/>
        </a:p>
      </dgm:t>
    </dgm:pt>
    <dgm:pt modelId="{BB7F9E1C-711E-4C8B-9FF9-56212D61808D}" type="sibTrans" cxnId="{DD12291B-BC7A-4315-AF7D-61F590F88AEA}">
      <dgm:prSet/>
      <dgm:spPr/>
      <dgm:t>
        <a:bodyPr/>
        <a:lstStyle/>
        <a:p>
          <a:endParaRPr lang="en-US"/>
        </a:p>
      </dgm:t>
    </dgm:pt>
    <dgm:pt modelId="{25F819B6-5437-42DE-B15F-92F861FCE6A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Difficulties also arises from feature extraction ,  less feature meant worse predictive performance</a:t>
          </a:r>
          <a:endParaRPr lang="en-US" sz="2400" dirty="0"/>
        </a:p>
      </dgm:t>
    </dgm:pt>
    <dgm:pt modelId="{159B662C-4F16-4D4D-8530-9EA7298915EB}" type="parTrans" cxnId="{90187A8D-6D99-4AF8-9BA8-B071629DA564}">
      <dgm:prSet/>
      <dgm:spPr/>
      <dgm:t>
        <a:bodyPr/>
        <a:lstStyle/>
        <a:p>
          <a:endParaRPr lang="en-US"/>
        </a:p>
      </dgm:t>
    </dgm:pt>
    <dgm:pt modelId="{AA782414-89C8-4C46-9E24-ED301A738107}" type="sibTrans" cxnId="{90187A8D-6D99-4AF8-9BA8-B071629DA564}">
      <dgm:prSet/>
      <dgm:spPr/>
      <dgm:t>
        <a:bodyPr/>
        <a:lstStyle/>
        <a:p>
          <a:endParaRPr lang="en-US"/>
        </a:p>
      </dgm:t>
    </dgm:pt>
    <dgm:pt modelId="{4F9DC2BF-EBC0-41A0-9332-01749818385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MAE not the best loss function , could have used </a:t>
          </a:r>
          <a:r>
            <a:rPr lang="en-GB" sz="2400" dirty="0" err="1"/>
            <a:t>pearson</a:t>
          </a:r>
          <a:r>
            <a:rPr lang="en-GB" sz="2400" dirty="0"/>
            <a:t> correlation coefficient</a:t>
          </a:r>
          <a:endParaRPr lang="en-US" sz="2400" dirty="0"/>
        </a:p>
      </dgm:t>
    </dgm:pt>
    <dgm:pt modelId="{5A7D2D19-D8F8-4B72-A66B-445439534EC3}" type="parTrans" cxnId="{79888973-E0E5-4942-AC67-F7A67F446EDB}">
      <dgm:prSet/>
      <dgm:spPr/>
      <dgm:t>
        <a:bodyPr/>
        <a:lstStyle/>
        <a:p>
          <a:endParaRPr lang="en-US"/>
        </a:p>
      </dgm:t>
    </dgm:pt>
    <dgm:pt modelId="{12134CD0-F230-4107-B819-21C1367854BE}" type="sibTrans" cxnId="{79888973-E0E5-4942-AC67-F7A67F446EDB}">
      <dgm:prSet/>
      <dgm:spPr/>
      <dgm:t>
        <a:bodyPr/>
        <a:lstStyle/>
        <a:p>
          <a:endParaRPr lang="en-US"/>
        </a:p>
      </dgm:t>
    </dgm:pt>
    <dgm:pt modelId="{CED82700-8B41-4485-BBBF-712B0EEA6E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Preprocessing may be required to deal with more noisy data like using the Butterworth filter</a:t>
          </a:r>
          <a:endParaRPr lang="en-US" sz="2400" dirty="0"/>
        </a:p>
      </dgm:t>
    </dgm:pt>
    <dgm:pt modelId="{8524EFEC-A359-4FFB-8787-E038CA977BFA}" type="parTrans" cxnId="{9A7917FB-5CA9-4F95-82CF-3113796C9A1A}">
      <dgm:prSet/>
      <dgm:spPr/>
      <dgm:t>
        <a:bodyPr/>
        <a:lstStyle/>
        <a:p>
          <a:endParaRPr lang="en-US"/>
        </a:p>
      </dgm:t>
    </dgm:pt>
    <dgm:pt modelId="{6F10E2AD-1D5D-4814-9209-AB6F24BA6991}" type="sibTrans" cxnId="{9A7917FB-5CA9-4F95-82CF-3113796C9A1A}">
      <dgm:prSet/>
      <dgm:spPr/>
      <dgm:t>
        <a:bodyPr/>
        <a:lstStyle/>
        <a:p>
          <a:endParaRPr lang="en-US"/>
        </a:p>
      </dgm:t>
    </dgm:pt>
    <dgm:pt modelId="{7112EA35-75A7-4240-B4C2-3C3B2459DE59}" type="pres">
      <dgm:prSet presAssocID="{4E0319A7-A4FF-46C8-84C2-3D243DB9D448}" presName="root" presStyleCnt="0">
        <dgm:presLayoutVars>
          <dgm:dir/>
          <dgm:resizeHandles val="exact"/>
        </dgm:presLayoutVars>
      </dgm:prSet>
      <dgm:spPr/>
    </dgm:pt>
    <dgm:pt modelId="{D7AA3C49-3126-44E6-A18C-EE1280E4CCDB}" type="pres">
      <dgm:prSet presAssocID="{75D56153-4962-4091-9390-20F639929C8D}" presName="compNode" presStyleCnt="0"/>
      <dgm:spPr/>
    </dgm:pt>
    <dgm:pt modelId="{7002D229-014D-4EB5-94EB-0285005AE84B}" type="pres">
      <dgm:prSet presAssocID="{75D56153-4962-4091-9390-20F639929C8D}" presName="bgRect" presStyleLbl="bgShp" presStyleIdx="0" presStyleCnt="2" custScaleY="129490" custLinFactNeighborX="15032" custLinFactNeighborY="-3322"/>
      <dgm:spPr/>
    </dgm:pt>
    <dgm:pt modelId="{CDB16CB8-7561-4EE4-AEC6-D11FACC6B31C}" type="pres">
      <dgm:prSet presAssocID="{75D56153-4962-4091-9390-20F639929C8D}" presName="iconRect" presStyleLbl="node1" presStyleIdx="0" presStyleCnt="2" custLinFactNeighborX="61061" custLinFactNeighborY="-1047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 with solid fill"/>
        </a:ext>
      </dgm:extLst>
    </dgm:pt>
    <dgm:pt modelId="{8AD7BAD5-C688-428F-AB1B-3516D38B6A01}" type="pres">
      <dgm:prSet presAssocID="{75D56153-4962-4091-9390-20F639929C8D}" presName="spaceRect" presStyleCnt="0"/>
      <dgm:spPr/>
    </dgm:pt>
    <dgm:pt modelId="{623CCFA4-78BC-4A67-9D47-A106014E876E}" type="pres">
      <dgm:prSet presAssocID="{75D56153-4962-4091-9390-20F639929C8D}" presName="parTx" presStyleLbl="revTx" presStyleIdx="0" presStyleCnt="4" custLinFactNeighborX="4159" custLinFactNeighborY="-6220">
        <dgm:presLayoutVars>
          <dgm:chMax val="0"/>
          <dgm:chPref val="0"/>
        </dgm:presLayoutVars>
      </dgm:prSet>
      <dgm:spPr/>
    </dgm:pt>
    <dgm:pt modelId="{FFF2114A-E5D6-451A-A7BF-4B6EBAC3C663}" type="pres">
      <dgm:prSet presAssocID="{75D56153-4962-4091-9390-20F639929C8D}" presName="desTx" presStyleLbl="revTx" presStyleIdx="1" presStyleCnt="4" custScaleX="146193" custLinFactNeighborX="-55214" custLinFactNeighborY="2462">
        <dgm:presLayoutVars/>
      </dgm:prSet>
      <dgm:spPr/>
    </dgm:pt>
    <dgm:pt modelId="{006B13A4-C94A-4250-BEA3-9C6F41962C48}" type="pres">
      <dgm:prSet presAssocID="{C40F1AA5-537E-4524-BF62-5643C67624CC}" presName="sibTrans" presStyleCnt="0"/>
      <dgm:spPr/>
    </dgm:pt>
    <dgm:pt modelId="{9B2BB838-8905-4896-B915-DAC15D7D1D51}" type="pres">
      <dgm:prSet presAssocID="{68138E27-901A-4A61-90A0-95621037B713}" presName="compNode" presStyleCnt="0"/>
      <dgm:spPr/>
    </dgm:pt>
    <dgm:pt modelId="{6B75A682-843C-43F8-B022-5923F698173A}" type="pres">
      <dgm:prSet presAssocID="{68138E27-901A-4A61-90A0-95621037B713}" presName="bgRect" presStyleLbl="bgShp" presStyleIdx="1" presStyleCnt="2" custScaleY="201191" custLinFactNeighborX="17500" custLinFactNeighborY="-8739"/>
      <dgm:spPr/>
    </dgm:pt>
    <dgm:pt modelId="{F78B57D0-D48E-4149-BE14-0FC8AD093ADB}" type="pres">
      <dgm:prSet presAssocID="{68138E27-901A-4A61-90A0-95621037B713}" presName="iconRect" presStyleLbl="node1" presStyleIdx="1" presStyleCnt="2" custLinFactNeighborX="51880" custLinFactNeighborY="-3249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5386884-E034-484F-9320-EC58998DC743}" type="pres">
      <dgm:prSet presAssocID="{68138E27-901A-4A61-90A0-95621037B713}" presName="spaceRect" presStyleCnt="0"/>
      <dgm:spPr/>
    </dgm:pt>
    <dgm:pt modelId="{F3C286FD-11E4-4A7D-9836-7E3BF624C8DF}" type="pres">
      <dgm:prSet presAssocID="{68138E27-901A-4A61-90A0-95621037B713}" presName="parTx" presStyleLbl="revTx" presStyleIdx="2" presStyleCnt="4" custLinFactNeighborX="-878" custLinFactNeighborY="-8793">
        <dgm:presLayoutVars>
          <dgm:chMax val="0"/>
          <dgm:chPref val="0"/>
        </dgm:presLayoutVars>
      </dgm:prSet>
      <dgm:spPr/>
    </dgm:pt>
    <dgm:pt modelId="{D3CA3BE3-0FD1-43E9-8F98-41770A9313CE}" type="pres">
      <dgm:prSet presAssocID="{68138E27-901A-4A61-90A0-95621037B713}" presName="desTx" presStyleLbl="revTx" presStyleIdx="3" presStyleCnt="4" custScaleX="169153" custScaleY="137323" custLinFactNeighborX="-14348" custLinFactNeighborY="-14874">
        <dgm:presLayoutVars/>
      </dgm:prSet>
      <dgm:spPr/>
    </dgm:pt>
  </dgm:ptLst>
  <dgm:cxnLst>
    <dgm:cxn modelId="{4EC1CE0F-BDB9-48B3-BEF1-D6EDF91A75B6}" type="presOf" srcId="{4F9DC2BF-EBC0-41A0-9332-01749818385C}" destId="{D3CA3BE3-0FD1-43E9-8F98-41770A9313CE}" srcOrd="0" destOrd="1" presId="urn:microsoft.com/office/officeart/2018/2/layout/IconVerticalSolidList"/>
    <dgm:cxn modelId="{DD12291B-BC7A-4315-AF7D-61F590F88AEA}" srcId="{4E0319A7-A4FF-46C8-84C2-3D243DB9D448}" destId="{68138E27-901A-4A61-90A0-95621037B713}" srcOrd="1" destOrd="0" parTransId="{7C77939D-015F-47F3-AB75-64EC0A821F6E}" sibTransId="{BB7F9E1C-711E-4C8B-9FF9-56212D61808D}"/>
    <dgm:cxn modelId="{79DA371C-2A2D-4251-93B0-6D6FA605F387}" type="presOf" srcId="{68138E27-901A-4A61-90A0-95621037B713}" destId="{F3C286FD-11E4-4A7D-9836-7E3BF624C8DF}" srcOrd="0" destOrd="0" presId="urn:microsoft.com/office/officeart/2018/2/layout/IconVerticalSolidList"/>
    <dgm:cxn modelId="{8F797324-6E7F-4123-BF12-F85654FAB93A}" type="presOf" srcId="{4E0319A7-A4FF-46C8-84C2-3D243DB9D448}" destId="{7112EA35-75A7-4240-B4C2-3C3B2459DE59}" srcOrd="0" destOrd="0" presId="urn:microsoft.com/office/officeart/2018/2/layout/IconVerticalSolidList"/>
    <dgm:cxn modelId="{9FEF032A-23E4-407A-9995-40E09B063879}" type="presOf" srcId="{25F819B6-5437-42DE-B15F-92F861FCE6AB}" destId="{D3CA3BE3-0FD1-43E9-8F98-41770A9313CE}" srcOrd="0" destOrd="0" presId="urn:microsoft.com/office/officeart/2018/2/layout/IconVerticalSolidList"/>
    <dgm:cxn modelId="{D2316D43-D755-4B4D-8E73-B6935BC641C5}" srcId="{4E0319A7-A4FF-46C8-84C2-3D243DB9D448}" destId="{75D56153-4962-4091-9390-20F639929C8D}" srcOrd="0" destOrd="0" parTransId="{4C116029-FBDE-4842-93C4-077AF2EA028E}" sibTransId="{C40F1AA5-537E-4524-BF62-5643C67624CC}"/>
    <dgm:cxn modelId="{79888973-E0E5-4942-AC67-F7A67F446EDB}" srcId="{68138E27-901A-4A61-90A0-95621037B713}" destId="{4F9DC2BF-EBC0-41A0-9332-01749818385C}" srcOrd="1" destOrd="0" parTransId="{5A7D2D19-D8F8-4B72-A66B-445439534EC3}" sibTransId="{12134CD0-F230-4107-B819-21C1367854BE}"/>
    <dgm:cxn modelId="{FA70FB88-B2EF-4556-8DB3-54A5034B8F7E}" srcId="{75D56153-4962-4091-9390-20F639929C8D}" destId="{53102A13-1BFB-46B0-917D-6647100DA5F4}" srcOrd="0" destOrd="0" parTransId="{F7A40B17-447B-4BC9-8337-1EBCF6AD688E}" sibTransId="{4C08042C-0C02-4885-B0D4-AD6371F6C02A}"/>
    <dgm:cxn modelId="{EF663789-322A-4B8C-A89A-F5670223013B}" type="presOf" srcId="{CED82700-8B41-4485-BBBF-712B0EEA6ECF}" destId="{D3CA3BE3-0FD1-43E9-8F98-41770A9313CE}" srcOrd="0" destOrd="2" presId="urn:microsoft.com/office/officeart/2018/2/layout/IconVerticalSolidList"/>
    <dgm:cxn modelId="{90187A8D-6D99-4AF8-9BA8-B071629DA564}" srcId="{68138E27-901A-4A61-90A0-95621037B713}" destId="{25F819B6-5437-42DE-B15F-92F861FCE6AB}" srcOrd="0" destOrd="0" parTransId="{159B662C-4F16-4D4D-8530-9EA7298915EB}" sibTransId="{AA782414-89C8-4C46-9E24-ED301A738107}"/>
    <dgm:cxn modelId="{453E85F0-EF37-4AFF-90F9-55415778C44C}" type="presOf" srcId="{75D56153-4962-4091-9390-20F639929C8D}" destId="{623CCFA4-78BC-4A67-9D47-A106014E876E}" srcOrd="0" destOrd="0" presId="urn:microsoft.com/office/officeart/2018/2/layout/IconVerticalSolidList"/>
    <dgm:cxn modelId="{62E7CBFA-F146-4CC5-8DEE-19498B2DD2EC}" type="presOf" srcId="{53102A13-1BFB-46B0-917D-6647100DA5F4}" destId="{FFF2114A-E5D6-451A-A7BF-4B6EBAC3C663}" srcOrd="0" destOrd="0" presId="urn:microsoft.com/office/officeart/2018/2/layout/IconVerticalSolidList"/>
    <dgm:cxn modelId="{9A7917FB-5CA9-4F95-82CF-3113796C9A1A}" srcId="{68138E27-901A-4A61-90A0-95621037B713}" destId="{CED82700-8B41-4485-BBBF-712B0EEA6ECF}" srcOrd="2" destOrd="0" parTransId="{8524EFEC-A359-4FFB-8787-E038CA977BFA}" sibTransId="{6F10E2AD-1D5D-4814-9209-AB6F24BA6991}"/>
    <dgm:cxn modelId="{055B5456-1825-40FB-B908-427BC627C0CF}" type="presParOf" srcId="{7112EA35-75A7-4240-B4C2-3C3B2459DE59}" destId="{D7AA3C49-3126-44E6-A18C-EE1280E4CCDB}" srcOrd="0" destOrd="0" presId="urn:microsoft.com/office/officeart/2018/2/layout/IconVerticalSolidList"/>
    <dgm:cxn modelId="{8C5426A3-50CC-4893-BCCD-EB34D105190F}" type="presParOf" srcId="{D7AA3C49-3126-44E6-A18C-EE1280E4CCDB}" destId="{7002D229-014D-4EB5-94EB-0285005AE84B}" srcOrd="0" destOrd="0" presId="urn:microsoft.com/office/officeart/2018/2/layout/IconVerticalSolidList"/>
    <dgm:cxn modelId="{CEAD811A-E2BA-48A5-AFEE-154EB7C891D7}" type="presParOf" srcId="{D7AA3C49-3126-44E6-A18C-EE1280E4CCDB}" destId="{CDB16CB8-7561-4EE4-AEC6-D11FACC6B31C}" srcOrd="1" destOrd="0" presId="urn:microsoft.com/office/officeart/2018/2/layout/IconVerticalSolidList"/>
    <dgm:cxn modelId="{F3792654-49A8-4061-8F2C-8DA5DEE2A5D6}" type="presParOf" srcId="{D7AA3C49-3126-44E6-A18C-EE1280E4CCDB}" destId="{8AD7BAD5-C688-428F-AB1B-3516D38B6A01}" srcOrd="2" destOrd="0" presId="urn:microsoft.com/office/officeart/2018/2/layout/IconVerticalSolidList"/>
    <dgm:cxn modelId="{77ED568F-2AA7-4DD9-A095-D49B643897FB}" type="presParOf" srcId="{D7AA3C49-3126-44E6-A18C-EE1280E4CCDB}" destId="{623CCFA4-78BC-4A67-9D47-A106014E876E}" srcOrd="3" destOrd="0" presId="urn:microsoft.com/office/officeart/2018/2/layout/IconVerticalSolidList"/>
    <dgm:cxn modelId="{4FFF2452-5211-4C71-AB8E-306030DB032A}" type="presParOf" srcId="{D7AA3C49-3126-44E6-A18C-EE1280E4CCDB}" destId="{FFF2114A-E5D6-451A-A7BF-4B6EBAC3C663}" srcOrd="4" destOrd="0" presId="urn:microsoft.com/office/officeart/2018/2/layout/IconVerticalSolidList"/>
    <dgm:cxn modelId="{0F5D9836-C4E9-4E23-A448-27D74CAA7578}" type="presParOf" srcId="{7112EA35-75A7-4240-B4C2-3C3B2459DE59}" destId="{006B13A4-C94A-4250-BEA3-9C6F41962C48}" srcOrd="1" destOrd="0" presId="urn:microsoft.com/office/officeart/2018/2/layout/IconVerticalSolidList"/>
    <dgm:cxn modelId="{8645792B-03AA-4032-8B49-4E3B148CA90E}" type="presParOf" srcId="{7112EA35-75A7-4240-B4C2-3C3B2459DE59}" destId="{9B2BB838-8905-4896-B915-DAC15D7D1D51}" srcOrd="2" destOrd="0" presId="urn:microsoft.com/office/officeart/2018/2/layout/IconVerticalSolidList"/>
    <dgm:cxn modelId="{5B7C24D5-A029-434C-AF93-E95C219D53CB}" type="presParOf" srcId="{9B2BB838-8905-4896-B915-DAC15D7D1D51}" destId="{6B75A682-843C-43F8-B022-5923F698173A}" srcOrd="0" destOrd="0" presId="urn:microsoft.com/office/officeart/2018/2/layout/IconVerticalSolidList"/>
    <dgm:cxn modelId="{9915CB2A-A2E6-495C-8BAC-07F95F7E0ABD}" type="presParOf" srcId="{9B2BB838-8905-4896-B915-DAC15D7D1D51}" destId="{F78B57D0-D48E-4149-BE14-0FC8AD093ADB}" srcOrd="1" destOrd="0" presId="urn:microsoft.com/office/officeart/2018/2/layout/IconVerticalSolidList"/>
    <dgm:cxn modelId="{4A5D3B6C-6FCB-43A5-90B0-689582C9E8D9}" type="presParOf" srcId="{9B2BB838-8905-4896-B915-DAC15D7D1D51}" destId="{A5386884-E034-484F-9320-EC58998DC743}" srcOrd="2" destOrd="0" presId="urn:microsoft.com/office/officeart/2018/2/layout/IconVerticalSolidList"/>
    <dgm:cxn modelId="{DB27C6F5-4A51-4B8E-9E79-27B61824C3C8}" type="presParOf" srcId="{9B2BB838-8905-4896-B915-DAC15D7D1D51}" destId="{F3C286FD-11E4-4A7D-9836-7E3BF624C8DF}" srcOrd="3" destOrd="0" presId="urn:microsoft.com/office/officeart/2018/2/layout/IconVerticalSolidList"/>
    <dgm:cxn modelId="{550FCEBF-E0E3-4F64-8BC3-602876114444}" type="presParOf" srcId="{9B2BB838-8905-4896-B915-DAC15D7D1D51}" destId="{D3CA3BE3-0FD1-43E9-8F98-41770A9313CE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2C9600-8532-4C02-88DE-DFA5D298BF3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BE2CBA-A888-4DB0-ACDD-61A0349D1A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dirty="0"/>
            <a:t>Data is difficult to gather</a:t>
          </a:r>
          <a:endParaRPr lang="en-US" sz="2400" dirty="0"/>
        </a:p>
      </dgm:t>
    </dgm:pt>
    <dgm:pt modelId="{8D98C8AD-DC3C-4F91-8C9A-097A4B1B7245}" type="parTrans" cxnId="{67183BE7-43CC-45D1-BF22-4A3989F0CDE3}">
      <dgm:prSet/>
      <dgm:spPr/>
      <dgm:t>
        <a:bodyPr/>
        <a:lstStyle/>
        <a:p>
          <a:endParaRPr lang="en-US"/>
        </a:p>
      </dgm:t>
    </dgm:pt>
    <dgm:pt modelId="{10AF8F27-17AB-427C-BC41-042BD1EEAA5C}" type="sibTrans" cxnId="{67183BE7-43CC-45D1-BF22-4A3989F0CDE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C416447-2BDA-43B2-862D-DE08E64C435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Look to developing methods like variational autoencoder</a:t>
          </a: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₁₃</a:t>
          </a:r>
          <a:endParaRPr lang="en-US" dirty="0"/>
        </a:p>
      </dgm:t>
    </dgm:pt>
    <dgm:pt modelId="{EF7120C0-5296-4D9C-BE3C-073A26509851}" type="parTrans" cxnId="{6EE065B9-A546-42CE-9257-9BD89DCEE363}">
      <dgm:prSet/>
      <dgm:spPr/>
      <dgm:t>
        <a:bodyPr/>
        <a:lstStyle/>
        <a:p>
          <a:endParaRPr lang="en-US"/>
        </a:p>
      </dgm:t>
    </dgm:pt>
    <dgm:pt modelId="{C653DA37-6F0B-4305-B1C9-C7DFB50FB98E}" type="sibTrans" cxnId="{6EE065B9-A546-42CE-9257-9BD89DCEE3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B2F9348-D7FD-492D-83FC-5EC0C6C4F49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Limit scope and focus on cardiac cycles</a:t>
          </a:r>
          <a:endParaRPr lang="en-US" dirty="0"/>
        </a:p>
      </dgm:t>
    </dgm:pt>
    <dgm:pt modelId="{37DDC6B7-1A5F-4E2B-9BB4-41F3868C2B05}" type="parTrans" cxnId="{28BCF5AD-9A5F-4709-BBCD-0097A239F712}">
      <dgm:prSet/>
      <dgm:spPr/>
      <dgm:t>
        <a:bodyPr/>
        <a:lstStyle/>
        <a:p>
          <a:endParaRPr lang="en-US"/>
        </a:p>
      </dgm:t>
    </dgm:pt>
    <dgm:pt modelId="{B3C4BC0F-4304-47B2-8300-C9FDE317733F}" type="sibTrans" cxnId="{28BCF5AD-9A5F-4709-BBCD-0097A239F7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372A54-83EC-4639-9417-A06DFF96CAD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Previous research looks at intracardiac cycles and while performance was better generalisability did see a dip </a:t>
          </a:r>
          <a:r>
            <a:rPr lang="en-GB" dirty="0">
              <a:latin typeface="Times New Roman" panose="02020603050405020304" pitchFamily="18" charset="0"/>
              <a:cs typeface="Times New Roman" panose="02020603050405020304" pitchFamily="18" charset="0"/>
            </a:rPr>
            <a:t>₁₄</a:t>
          </a:r>
          <a:r>
            <a:rPr lang="en-GB" dirty="0"/>
            <a:t> </a:t>
          </a:r>
          <a:endParaRPr lang="en-US" dirty="0"/>
        </a:p>
      </dgm:t>
    </dgm:pt>
    <dgm:pt modelId="{0F53E283-E110-4A74-A614-ABA9C88AD1D1}" type="parTrans" cxnId="{192D1D3F-2E32-40A0-BDE0-7EF21E49B581}">
      <dgm:prSet/>
      <dgm:spPr/>
      <dgm:t>
        <a:bodyPr/>
        <a:lstStyle/>
        <a:p>
          <a:endParaRPr lang="en-US"/>
        </a:p>
      </dgm:t>
    </dgm:pt>
    <dgm:pt modelId="{DA2773E8-930F-4090-8398-B95019B9F3D4}" type="sibTrans" cxnId="{192D1D3F-2E32-40A0-BDE0-7EF21E49B581}">
      <dgm:prSet/>
      <dgm:spPr/>
      <dgm:t>
        <a:bodyPr/>
        <a:lstStyle/>
        <a:p>
          <a:endParaRPr lang="en-US"/>
        </a:p>
      </dgm:t>
    </dgm:pt>
    <dgm:pt modelId="{78CA7D76-A260-423C-9C7B-57BEC17AFFCF}" type="pres">
      <dgm:prSet presAssocID="{E62C9600-8532-4C02-88DE-DFA5D298BF3C}" presName="root" presStyleCnt="0">
        <dgm:presLayoutVars>
          <dgm:dir/>
          <dgm:resizeHandles val="exact"/>
        </dgm:presLayoutVars>
      </dgm:prSet>
      <dgm:spPr/>
    </dgm:pt>
    <dgm:pt modelId="{6A154418-04A9-4CDF-AC5A-4BCF4CFCEB85}" type="pres">
      <dgm:prSet presAssocID="{E62C9600-8532-4C02-88DE-DFA5D298BF3C}" presName="container" presStyleCnt="0">
        <dgm:presLayoutVars>
          <dgm:dir/>
          <dgm:resizeHandles val="exact"/>
        </dgm:presLayoutVars>
      </dgm:prSet>
      <dgm:spPr/>
    </dgm:pt>
    <dgm:pt modelId="{5BD62221-6514-4A29-B1C1-94D54467AA11}" type="pres">
      <dgm:prSet presAssocID="{A7BE2CBA-A888-4DB0-ACDD-61A0349D1AF6}" presName="compNode" presStyleCnt="0"/>
      <dgm:spPr/>
    </dgm:pt>
    <dgm:pt modelId="{31EACA9F-9339-46E9-8EAD-733202E3B3C6}" type="pres">
      <dgm:prSet presAssocID="{A7BE2CBA-A888-4DB0-ACDD-61A0349D1AF6}" presName="iconBgRect" presStyleLbl="bgShp" presStyleIdx="0" presStyleCnt="4"/>
      <dgm:spPr/>
    </dgm:pt>
    <dgm:pt modelId="{B4752D0B-E1C1-4B6D-A213-5C9212F350D3}" type="pres">
      <dgm:prSet presAssocID="{A7BE2CBA-A888-4DB0-ACDD-61A0349D1A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1F484B60-B374-48C4-8B2C-0F31347B3D54}" type="pres">
      <dgm:prSet presAssocID="{A7BE2CBA-A888-4DB0-ACDD-61A0349D1AF6}" presName="spaceRect" presStyleCnt="0"/>
      <dgm:spPr/>
    </dgm:pt>
    <dgm:pt modelId="{E91014C5-1373-45A2-9B83-42F2828C444B}" type="pres">
      <dgm:prSet presAssocID="{A7BE2CBA-A888-4DB0-ACDD-61A0349D1AF6}" presName="textRect" presStyleLbl="revTx" presStyleIdx="0" presStyleCnt="4">
        <dgm:presLayoutVars>
          <dgm:chMax val="1"/>
          <dgm:chPref val="1"/>
        </dgm:presLayoutVars>
      </dgm:prSet>
      <dgm:spPr/>
    </dgm:pt>
    <dgm:pt modelId="{D180BE67-5256-4913-84BC-BC081D71A6C8}" type="pres">
      <dgm:prSet presAssocID="{10AF8F27-17AB-427C-BC41-042BD1EEAA5C}" presName="sibTrans" presStyleLbl="sibTrans2D1" presStyleIdx="0" presStyleCnt="0"/>
      <dgm:spPr/>
    </dgm:pt>
    <dgm:pt modelId="{D655BFAD-A753-4C65-9526-43EE896EB1C7}" type="pres">
      <dgm:prSet presAssocID="{5C416447-2BDA-43B2-862D-DE08E64C435A}" presName="compNode" presStyleCnt="0"/>
      <dgm:spPr/>
    </dgm:pt>
    <dgm:pt modelId="{1CDB116A-7346-42E3-804C-A07548CC55FD}" type="pres">
      <dgm:prSet presAssocID="{5C416447-2BDA-43B2-862D-DE08E64C435A}" presName="iconBgRect" presStyleLbl="bgShp" presStyleIdx="1" presStyleCnt="4"/>
      <dgm:spPr/>
    </dgm:pt>
    <dgm:pt modelId="{BC9380C0-E358-42A4-A7B3-BA5FAB0500B0}" type="pres">
      <dgm:prSet presAssocID="{5C416447-2BDA-43B2-862D-DE08E64C435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F389063-8D0E-4CA6-A7E4-6A806DC6EF24}" type="pres">
      <dgm:prSet presAssocID="{5C416447-2BDA-43B2-862D-DE08E64C435A}" presName="spaceRect" presStyleCnt="0"/>
      <dgm:spPr/>
    </dgm:pt>
    <dgm:pt modelId="{AD279090-13E5-4071-9052-91DD2464F161}" type="pres">
      <dgm:prSet presAssocID="{5C416447-2BDA-43B2-862D-DE08E64C435A}" presName="textRect" presStyleLbl="revTx" presStyleIdx="1" presStyleCnt="4" custScaleX="126282" custScaleY="91377">
        <dgm:presLayoutVars>
          <dgm:chMax val="1"/>
          <dgm:chPref val="1"/>
        </dgm:presLayoutVars>
      </dgm:prSet>
      <dgm:spPr/>
    </dgm:pt>
    <dgm:pt modelId="{EB6C7758-BCCC-4B08-A4BA-A3EC51316933}" type="pres">
      <dgm:prSet presAssocID="{C653DA37-6F0B-4305-B1C9-C7DFB50FB98E}" presName="sibTrans" presStyleLbl="sibTrans2D1" presStyleIdx="0" presStyleCnt="0"/>
      <dgm:spPr/>
    </dgm:pt>
    <dgm:pt modelId="{E74C39B1-F675-46C8-B68A-EBFD2A6D4C0E}" type="pres">
      <dgm:prSet presAssocID="{3B2F9348-D7FD-492D-83FC-5EC0C6C4F496}" presName="compNode" presStyleCnt="0"/>
      <dgm:spPr/>
    </dgm:pt>
    <dgm:pt modelId="{233CCF08-E973-4412-8A66-218AB74A19B5}" type="pres">
      <dgm:prSet presAssocID="{3B2F9348-D7FD-492D-83FC-5EC0C6C4F496}" presName="iconBgRect" presStyleLbl="bgShp" presStyleIdx="2" presStyleCnt="4"/>
      <dgm:spPr/>
    </dgm:pt>
    <dgm:pt modelId="{96458704-97BA-4345-A9E4-CC525F135140}" type="pres">
      <dgm:prSet presAssocID="{3B2F9348-D7FD-492D-83FC-5EC0C6C4F49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EB710BF8-BB5E-4AE9-8D48-F62619B8C7B7}" type="pres">
      <dgm:prSet presAssocID="{3B2F9348-D7FD-492D-83FC-5EC0C6C4F496}" presName="spaceRect" presStyleCnt="0"/>
      <dgm:spPr/>
    </dgm:pt>
    <dgm:pt modelId="{81C33D40-0607-4B00-8E79-531FE8F7FED2}" type="pres">
      <dgm:prSet presAssocID="{3B2F9348-D7FD-492D-83FC-5EC0C6C4F496}" presName="textRect" presStyleLbl="revTx" presStyleIdx="2" presStyleCnt="4">
        <dgm:presLayoutVars>
          <dgm:chMax val="1"/>
          <dgm:chPref val="1"/>
        </dgm:presLayoutVars>
      </dgm:prSet>
      <dgm:spPr/>
    </dgm:pt>
    <dgm:pt modelId="{66DC5DF0-7447-432D-BF8F-FCF307DC3745}" type="pres">
      <dgm:prSet presAssocID="{B3C4BC0F-4304-47B2-8300-C9FDE317733F}" presName="sibTrans" presStyleLbl="sibTrans2D1" presStyleIdx="0" presStyleCnt="0"/>
      <dgm:spPr/>
    </dgm:pt>
    <dgm:pt modelId="{F7C1C98F-37DF-41D7-A2FD-851F1A03D45A}" type="pres">
      <dgm:prSet presAssocID="{6C372A54-83EC-4639-9417-A06DFF96CAD2}" presName="compNode" presStyleCnt="0"/>
      <dgm:spPr/>
    </dgm:pt>
    <dgm:pt modelId="{9AC8F900-C325-4908-9505-6B03FB7665E5}" type="pres">
      <dgm:prSet presAssocID="{6C372A54-83EC-4639-9417-A06DFF96CAD2}" presName="iconBgRect" presStyleLbl="bgShp" presStyleIdx="3" presStyleCnt="4"/>
      <dgm:spPr/>
    </dgm:pt>
    <dgm:pt modelId="{6DBDBB83-84FB-4BAF-8F3E-B647309EFBE2}" type="pres">
      <dgm:prSet presAssocID="{6C372A54-83EC-4639-9417-A06DFF96CAD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67A118F0-17A5-4EDA-818D-74EEC7070598}" type="pres">
      <dgm:prSet presAssocID="{6C372A54-83EC-4639-9417-A06DFF96CAD2}" presName="spaceRect" presStyleCnt="0"/>
      <dgm:spPr/>
    </dgm:pt>
    <dgm:pt modelId="{F954A14A-D01D-4061-B077-1F6283CE5196}" type="pres">
      <dgm:prSet presAssocID="{6C372A54-83EC-4639-9417-A06DFF96CAD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26B5439-66F9-46FB-A75F-BD50820326FA}" type="presOf" srcId="{10AF8F27-17AB-427C-BC41-042BD1EEAA5C}" destId="{D180BE67-5256-4913-84BC-BC081D71A6C8}" srcOrd="0" destOrd="0" presId="urn:microsoft.com/office/officeart/2018/2/layout/IconCircleList"/>
    <dgm:cxn modelId="{192D1D3F-2E32-40A0-BDE0-7EF21E49B581}" srcId="{E62C9600-8532-4C02-88DE-DFA5D298BF3C}" destId="{6C372A54-83EC-4639-9417-A06DFF96CAD2}" srcOrd="3" destOrd="0" parTransId="{0F53E283-E110-4A74-A614-ABA9C88AD1D1}" sibTransId="{DA2773E8-930F-4090-8398-B95019B9F3D4}"/>
    <dgm:cxn modelId="{3CE5C58D-8C1E-4404-8A5C-BBAD8599C0C8}" type="presOf" srcId="{C653DA37-6F0B-4305-B1C9-C7DFB50FB98E}" destId="{EB6C7758-BCCC-4B08-A4BA-A3EC51316933}" srcOrd="0" destOrd="0" presId="urn:microsoft.com/office/officeart/2018/2/layout/IconCircleList"/>
    <dgm:cxn modelId="{F8504896-766E-494C-8566-E78768A416F4}" type="presOf" srcId="{B3C4BC0F-4304-47B2-8300-C9FDE317733F}" destId="{66DC5DF0-7447-432D-BF8F-FCF307DC3745}" srcOrd="0" destOrd="0" presId="urn:microsoft.com/office/officeart/2018/2/layout/IconCircleList"/>
    <dgm:cxn modelId="{36CD1D9D-7C5D-44BA-8D9E-20C83BD4CF3D}" type="presOf" srcId="{A7BE2CBA-A888-4DB0-ACDD-61A0349D1AF6}" destId="{E91014C5-1373-45A2-9B83-42F2828C444B}" srcOrd="0" destOrd="0" presId="urn:microsoft.com/office/officeart/2018/2/layout/IconCircleList"/>
    <dgm:cxn modelId="{28BCF5AD-9A5F-4709-BBCD-0097A239F712}" srcId="{E62C9600-8532-4C02-88DE-DFA5D298BF3C}" destId="{3B2F9348-D7FD-492D-83FC-5EC0C6C4F496}" srcOrd="2" destOrd="0" parTransId="{37DDC6B7-1A5F-4E2B-9BB4-41F3868C2B05}" sibTransId="{B3C4BC0F-4304-47B2-8300-C9FDE317733F}"/>
    <dgm:cxn modelId="{7C0336B5-B4C0-4091-A9E1-C5EEE02B0347}" type="presOf" srcId="{3B2F9348-D7FD-492D-83FC-5EC0C6C4F496}" destId="{81C33D40-0607-4B00-8E79-531FE8F7FED2}" srcOrd="0" destOrd="0" presId="urn:microsoft.com/office/officeart/2018/2/layout/IconCircleList"/>
    <dgm:cxn modelId="{6EE065B9-A546-42CE-9257-9BD89DCEE363}" srcId="{E62C9600-8532-4C02-88DE-DFA5D298BF3C}" destId="{5C416447-2BDA-43B2-862D-DE08E64C435A}" srcOrd="1" destOrd="0" parTransId="{EF7120C0-5296-4D9C-BE3C-073A26509851}" sibTransId="{C653DA37-6F0B-4305-B1C9-C7DFB50FB98E}"/>
    <dgm:cxn modelId="{67183BE7-43CC-45D1-BF22-4A3989F0CDE3}" srcId="{E62C9600-8532-4C02-88DE-DFA5D298BF3C}" destId="{A7BE2CBA-A888-4DB0-ACDD-61A0349D1AF6}" srcOrd="0" destOrd="0" parTransId="{8D98C8AD-DC3C-4F91-8C9A-097A4B1B7245}" sibTransId="{10AF8F27-17AB-427C-BC41-042BD1EEAA5C}"/>
    <dgm:cxn modelId="{CF3AF3F2-42E3-4AB5-94FD-A6FC8D496119}" type="presOf" srcId="{E62C9600-8532-4C02-88DE-DFA5D298BF3C}" destId="{78CA7D76-A260-423C-9C7B-57BEC17AFFCF}" srcOrd="0" destOrd="0" presId="urn:microsoft.com/office/officeart/2018/2/layout/IconCircleList"/>
    <dgm:cxn modelId="{9192C3F7-25C9-40AA-8164-CA3E9A90B9D8}" type="presOf" srcId="{6C372A54-83EC-4639-9417-A06DFF96CAD2}" destId="{F954A14A-D01D-4061-B077-1F6283CE5196}" srcOrd="0" destOrd="0" presId="urn:microsoft.com/office/officeart/2018/2/layout/IconCircleList"/>
    <dgm:cxn modelId="{19CBDBF7-700D-445B-94BB-5808F4D269D1}" type="presOf" srcId="{5C416447-2BDA-43B2-862D-DE08E64C435A}" destId="{AD279090-13E5-4071-9052-91DD2464F161}" srcOrd="0" destOrd="0" presId="urn:microsoft.com/office/officeart/2018/2/layout/IconCircleList"/>
    <dgm:cxn modelId="{33C254E1-F8E7-409B-BBCD-8E3D3DC7A277}" type="presParOf" srcId="{78CA7D76-A260-423C-9C7B-57BEC17AFFCF}" destId="{6A154418-04A9-4CDF-AC5A-4BCF4CFCEB85}" srcOrd="0" destOrd="0" presId="urn:microsoft.com/office/officeart/2018/2/layout/IconCircleList"/>
    <dgm:cxn modelId="{25F72B9D-5DE7-423E-B85B-56DAF086159B}" type="presParOf" srcId="{6A154418-04A9-4CDF-AC5A-4BCF4CFCEB85}" destId="{5BD62221-6514-4A29-B1C1-94D54467AA11}" srcOrd="0" destOrd="0" presId="urn:microsoft.com/office/officeart/2018/2/layout/IconCircleList"/>
    <dgm:cxn modelId="{BDEBE0DC-8432-4918-8EFE-8A67C5659B93}" type="presParOf" srcId="{5BD62221-6514-4A29-B1C1-94D54467AA11}" destId="{31EACA9F-9339-46E9-8EAD-733202E3B3C6}" srcOrd="0" destOrd="0" presId="urn:microsoft.com/office/officeart/2018/2/layout/IconCircleList"/>
    <dgm:cxn modelId="{9EC1AA35-C6C7-4A86-B5F6-A824D2065751}" type="presParOf" srcId="{5BD62221-6514-4A29-B1C1-94D54467AA11}" destId="{B4752D0B-E1C1-4B6D-A213-5C9212F350D3}" srcOrd="1" destOrd="0" presId="urn:microsoft.com/office/officeart/2018/2/layout/IconCircleList"/>
    <dgm:cxn modelId="{F5430DD3-209C-4578-A7A1-7C4780EEF5D8}" type="presParOf" srcId="{5BD62221-6514-4A29-B1C1-94D54467AA11}" destId="{1F484B60-B374-48C4-8B2C-0F31347B3D54}" srcOrd="2" destOrd="0" presId="urn:microsoft.com/office/officeart/2018/2/layout/IconCircleList"/>
    <dgm:cxn modelId="{A9EDBDC2-8D3B-4A93-AE63-6EB8AA4F3498}" type="presParOf" srcId="{5BD62221-6514-4A29-B1C1-94D54467AA11}" destId="{E91014C5-1373-45A2-9B83-42F2828C444B}" srcOrd="3" destOrd="0" presId="urn:microsoft.com/office/officeart/2018/2/layout/IconCircleList"/>
    <dgm:cxn modelId="{E51410BB-B557-4E70-AD07-D52D5F231D2A}" type="presParOf" srcId="{6A154418-04A9-4CDF-AC5A-4BCF4CFCEB85}" destId="{D180BE67-5256-4913-84BC-BC081D71A6C8}" srcOrd="1" destOrd="0" presId="urn:microsoft.com/office/officeart/2018/2/layout/IconCircleList"/>
    <dgm:cxn modelId="{AAFD653F-3D15-4EC5-A0EF-B91F0B7792F2}" type="presParOf" srcId="{6A154418-04A9-4CDF-AC5A-4BCF4CFCEB85}" destId="{D655BFAD-A753-4C65-9526-43EE896EB1C7}" srcOrd="2" destOrd="0" presId="urn:microsoft.com/office/officeart/2018/2/layout/IconCircleList"/>
    <dgm:cxn modelId="{20ABB797-F6DB-42E1-9477-524EA36404D6}" type="presParOf" srcId="{D655BFAD-A753-4C65-9526-43EE896EB1C7}" destId="{1CDB116A-7346-42E3-804C-A07548CC55FD}" srcOrd="0" destOrd="0" presId="urn:microsoft.com/office/officeart/2018/2/layout/IconCircleList"/>
    <dgm:cxn modelId="{6FB3A56B-62F5-4956-9306-0D3D67B1298D}" type="presParOf" srcId="{D655BFAD-A753-4C65-9526-43EE896EB1C7}" destId="{BC9380C0-E358-42A4-A7B3-BA5FAB0500B0}" srcOrd="1" destOrd="0" presId="urn:microsoft.com/office/officeart/2018/2/layout/IconCircleList"/>
    <dgm:cxn modelId="{D222E70E-6402-49AC-A342-E0B16D3F9A5A}" type="presParOf" srcId="{D655BFAD-A753-4C65-9526-43EE896EB1C7}" destId="{1F389063-8D0E-4CA6-A7E4-6A806DC6EF24}" srcOrd="2" destOrd="0" presId="urn:microsoft.com/office/officeart/2018/2/layout/IconCircleList"/>
    <dgm:cxn modelId="{43295375-FCC7-415B-B0CE-3287D301C2F9}" type="presParOf" srcId="{D655BFAD-A753-4C65-9526-43EE896EB1C7}" destId="{AD279090-13E5-4071-9052-91DD2464F161}" srcOrd="3" destOrd="0" presId="urn:microsoft.com/office/officeart/2018/2/layout/IconCircleList"/>
    <dgm:cxn modelId="{7EDA7128-5B61-4D9F-B57F-210914C4D4B5}" type="presParOf" srcId="{6A154418-04A9-4CDF-AC5A-4BCF4CFCEB85}" destId="{EB6C7758-BCCC-4B08-A4BA-A3EC51316933}" srcOrd="3" destOrd="0" presId="urn:microsoft.com/office/officeart/2018/2/layout/IconCircleList"/>
    <dgm:cxn modelId="{622CE9C6-2B96-4734-B0ED-CA3E62ED75ED}" type="presParOf" srcId="{6A154418-04A9-4CDF-AC5A-4BCF4CFCEB85}" destId="{E74C39B1-F675-46C8-B68A-EBFD2A6D4C0E}" srcOrd="4" destOrd="0" presId="urn:microsoft.com/office/officeart/2018/2/layout/IconCircleList"/>
    <dgm:cxn modelId="{BB9E445E-C5F5-41B8-9B97-0EA9E3F30897}" type="presParOf" srcId="{E74C39B1-F675-46C8-B68A-EBFD2A6D4C0E}" destId="{233CCF08-E973-4412-8A66-218AB74A19B5}" srcOrd="0" destOrd="0" presId="urn:microsoft.com/office/officeart/2018/2/layout/IconCircleList"/>
    <dgm:cxn modelId="{AC06EF4C-55DD-4A67-A808-E233A189E462}" type="presParOf" srcId="{E74C39B1-F675-46C8-B68A-EBFD2A6D4C0E}" destId="{96458704-97BA-4345-A9E4-CC525F135140}" srcOrd="1" destOrd="0" presId="urn:microsoft.com/office/officeart/2018/2/layout/IconCircleList"/>
    <dgm:cxn modelId="{F32D913B-0B98-43FF-898B-EAD5C1E0183E}" type="presParOf" srcId="{E74C39B1-F675-46C8-B68A-EBFD2A6D4C0E}" destId="{EB710BF8-BB5E-4AE9-8D48-F62619B8C7B7}" srcOrd="2" destOrd="0" presId="urn:microsoft.com/office/officeart/2018/2/layout/IconCircleList"/>
    <dgm:cxn modelId="{832A1F34-0AC2-47EC-B9A6-B8D27FFEA7F5}" type="presParOf" srcId="{E74C39B1-F675-46C8-B68A-EBFD2A6D4C0E}" destId="{81C33D40-0607-4B00-8E79-531FE8F7FED2}" srcOrd="3" destOrd="0" presId="urn:microsoft.com/office/officeart/2018/2/layout/IconCircleList"/>
    <dgm:cxn modelId="{8D67462C-A34E-456D-96A6-A63F3690B303}" type="presParOf" srcId="{6A154418-04A9-4CDF-AC5A-4BCF4CFCEB85}" destId="{66DC5DF0-7447-432D-BF8F-FCF307DC3745}" srcOrd="5" destOrd="0" presId="urn:microsoft.com/office/officeart/2018/2/layout/IconCircleList"/>
    <dgm:cxn modelId="{E684B09E-3C9F-439C-9E00-3D59B14BB679}" type="presParOf" srcId="{6A154418-04A9-4CDF-AC5A-4BCF4CFCEB85}" destId="{F7C1C98F-37DF-41D7-A2FD-851F1A03D45A}" srcOrd="6" destOrd="0" presId="urn:microsoft.com/office/officeart/2018/2/layout/IconCircleList"/>
    <dgm:cxn modelId="{5B24F4E2-983B-4DA7-B01C-86053016B4AE}" type="presParOf" srcId="{F7C1C98F-37DF-41D7-A2FD-851F1A03D45A}" destId="{9AC8F900-C325-4908-9505-6B03FB7665E5}" srcOrd="0" destOrd="0" presId="urn:microsoft.com/office/officeart/2018/2/layout/IconCircleList"/>
    <dgm:cxn modelId="{97AD9155-B820-4452-B511-7CA0D7051014}" type="presParOf" srcId="{F7C1C98F-37DF-41D7-A2FD-851F1A03D45A}" destId="{6DBDBB83-84FB-4BAF-8F3E-B647309EFBE2}" srcOrd="1" destOrd="0" presId="urn:microsoft.com/office/officeart/2018/2/layout/IconCircleList"/>
    <dgm:cxn modelId="{BAF6411B-ABBA-40B3-A2FD-FFC253D8C347}" type="presParOf" srcId="{F7C1C98F-37DF-41D7-A2FD-851F1A03D45A}" destId="{67A118F0-17A5-4EDA-818D-74EEC7070598}" srcOrd="2" destOrd="0" presId="urn:microsoft.com/office/officeart/2018/2/layout/IconCircleList"/>
    <dgm:cxn modelId="{D3DEB2BB-80E7-4E38-83F3-DB822BAFE0D8}" type="presParOf" srcId="{F7C1C98F-37DF-41D7-A2FD-851F1A03D45A}" destId="{F954A14A-D01D-4061-B077-1F6283CE519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B0DD6-17A7-4FC4-8C7F-97923898F9BA}">
      <dsp:nvSpPr>
        <dsp:cNvPr id="0" name=""/>
        <dsp:cNvSpPr/>
      </dsp:nvSpPr>
      <dsp:spPr>
        <a:xfrm>
          <a:off x="-62766" y="8729"/>
          <a:ext cx="7696044" cy="9752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756EC3-3409-4282-99F2-6FE0470EE4C9}">
      <dsp:nvSpPr>
        <dsp:cNvPr id="0" name=""/>
        <dsp:cNvSpPr/>
      </dsp:nvSpPr>
      <dsp:spPr>
        <a:xfrm>
          <a:off x="232248" y="228162"/>
          <a:ext cx="536391" cy="5363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333A0-E3FB-4565-A1A2-A666010194C3}">
      <dsp:nvSpPr>
        <dsp:cNvPr id="0" name=""/>
        <dsp:cNvSpPr/>
      </dsp:nvSpPr>
      <dsp:spPr>
        <a:xfrm>
          <a:off x="1063656" y="8729"/>
          <a:ext cx="6567418" cy="975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15" tIns="103215" rIns="103215" bIns="10321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ECG gives healthcare professionals an approximation of the heart's electric conductivity</a:t>
          </a:r>
          <a:endParaRPr lang="en-US" sz="2100" kern="1200" dirty="0"/>
        </a:p>
      </dsp:txBody>
      <dsp:txXfrm>
        <a:off x="1063656" y="8729"/>
        <a:ext cx="6567418" cy="975257"/>
      </dsp:txXfrm>
    </dsp:sp>
    <dsp:sp modelId="{F54A287B-BDC7-4C1F-83DE-8258DF8D0763}">
      <dsp:nvSpPr>
        <dsp:cNvPr id="0" name=""/>
        <dsp:cNvSpPr/>
      </dsp:nvSpPr>
      <dsp:spPr>
        <a:xfrm>
          <a:off x="-62766" y="1227801"/>
          <a:ext cx="7696044" cy="9752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71C5E6-F74C-47EF-8B87-F60F316F44EF}">
      <dsp:nvSpPr>
        <dsp:cNvPr id="0" name=""/>
        <dsp:cNvSpPr/>
      </dsp:nvSpPr>
      <dsp:spPr>
        <a:xfrm>
          <a:off x="232248" y="1447234"/>
          <a:ext cx="536391" cy="5363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56486-C46A-4814-90D8-6D709352713B}">
      <dsp:nvSpPr>
        <dsp:cNvPr id="0" name=""/>
        <dsp:cNvSpPr/>
      </dsp:nvSpPr>
      <dsp:spPr>
        <a:xfrm>
          <a:off x="957395" y="1227801"/>
          <a:ext cx="6779939" cy="975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15" tIns="103215" rIns="103215" bIns="10321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 AF 37,574 million prevalence and incidence risen 37% from 1997 </a:t>
          </a:r>
          <a:r>
            <a:rPr lang="en-GB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₁</a:t>
          </a:r>
          <a:r>
            <a:rPr lang="en-GB" sz="2100" kern="1200" dirty="0"/>
            <a:t> </a:t>
          </a:r>
          <a:endParaRPr lang="en-US" sz="2100" kern="1200" dirty="0"/>
        </a:p>
      </dsp:txBody>
      <dsp:txXfrm>
        <a:off x="957395" y="1227801"/>
        <a:ext cx="6779939" cy="975257"/>
      </dsp:txXfrm>
    </dsp:sp>
    <dsp:sp modelId="{3C4AB587-A0E7-493B-8EA5-48F6EAAA6387}">
      <dsp:nvSpPr>
        <dsp:cNvPr id="0" name=""/>
        <dsp:cNvSpPr/>
      </dsp:nvSpPr>
      <dsp:spPr>
        <a:xfrm>
          <a:off x="-62766" y="2446873"/>
          <a:ext cx="7696044" cy="9752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41D3B7-6A63-49D7-B61D-AC890305C9FE}">
      <dsp:nvSpPr>
        <dsp:cNvPr id="0" name=""/>
        <dsp:cNvSpPr/>
      </dsp:nvSpPr>
      <dsp:spPr>
        <a:xfrm>
          <a:off x="232248" y="2666306"/>
          <a:ext cx="536391" cy="5363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D51EE-E45D-4379-BC6E-79ACE5FCD6BB}">
      <dsp:nvSpPr>
        <dsp:cNvPr id="0" name=""/>
        <dsp:cNvSpPr/>
      </dsp:nvSpPr>
      <dsp:spPr>
        <a:xfrm>
          <a:off x="935919" y="2446873"/>
          <a:ext cx="6822890" cy="975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15" tIns="103215" rIns="103215" bIns="10321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Due to its link to increasing stroke by 3-5-fold it continues to be a large focus of cardiovascular research </a:t>
          </a:r>
          <a:r>
            <a:rPr lang="en-GB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₂</a:t>
          </a:r>
          <a:endParaRPr lang="en-US" sz="2100" kern="1200" dirty="0"/>
        </a:p>
      </dsp:txBody>
      <dsp:txXfrm>
        <a:off x="935919" y="2446873"/>
        <a:ext cx="6822890" cy="975257"/>
      </dsp:txXfrm>
    </dsp:sp>
    <dsp:sp modelId="{8D8B719E-950D-4710-8CAC-A6C1492907DE}">
      <dsp:nvSpPr>
        <dsp:cNvPr id="0" name=""/>
        <dsp:cNvSpPr/>
      </dsp:nvSpPr>
      <dsp:spPr>
        <a:xfrm>
          <a:off x="-62766" y="3665945"/>
          <a:ext cx="7696044" cy="97525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F487F-1340-4AD6-AE27-2531FB4191E2}">
      <dsp:nvSpPr>
        <dsp:cNvPr id="0" name=""/>
        <dsp:cNvSpPr/>
      </dsp:nvSpPr>
      <dsp:spPr>
        <a:xfrm>
          <a:off x="232248" y="3885378"/>
          <a:ext cx="536391" cy="5363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2EDF5-BE98-46CF-A112-EAE440899B83}">
      <dsp:nvSpPr>
        <dsp:cNvPr id="0" name=""/>
        <dsp:cNvSpPr/>
      </dsp:nvSpPr>
      <dsp:spPr>
        <a:xfrm>
          <a:off x="1063656" y="3665945"/>
          <a:ext cx="6567418" cy="975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15" tIns="103215" rIns="103215" bIns="10321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Types of AF are characterised by the time </a:t>
          </a:r>
          <a:r>
            <a:rPr lang="en-GB" sz="2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₅</a:t>
          </a:r>
          <a:r>
            <a:rPr lang="en-GB" sz="2100" kern="1200" dirty="0"/>
            <a:t> </a:t>
          </a:r>
          <a:endParaRPr lang="en-US" sz="2100" kern="1200" dirty="0"/>
        </a:p>
      </dsp:txBody>
      <dsp:txXfrm>
        <a:off x="1063656" y="3665945"/>
        <a:ext cx="6567418" cy="975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F7AC5-C83B-43A0-B1C2-F1F5DF69F0FE}">
      <dsp:nvSpPr>
        <dsp:cNvPr id="0" name=""/>
        <dsp:cNvSpPr/>
      </dsp:nvSpPr>
      <dsp:spPr>
        <a:xfrm>
          <a:off x="0" y="387441"/>
          <a:ext cx="11760032" cy="283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709" tIns="520700" rIns="91270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Clinically relevant phenotypes based on intracardiac morphology non-invasively</a:t>
          </a:r>
          <a:endParaRPr lang="en-US" sz="2500" kern="1200"/>
        </a:p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4 phenotypes (2 low risk ,2 high risk)</a:t>
          </a:r>
          <a:endParaRPr lang="en-US" sz="2500" kern="1200"/>
        </a:p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Model performance a concern </a:t>
          </a:r>
          <a:endParaRPr lang="en-US" sz="2500" kern="1200"/>
        </a:p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Clustering assumptions is a concern</a:t>
          </a:r>
          <a:endParaRPr lang="en-US" sz="2500" kern="1200"/>
        </a:p>
      </dsp:txBody>
      <dsp:txXfrm>
        <a:off x="0" y="387441"/>
        <a:ext cx="11760032" cy="2835000"/>
      </dsp:txXfrm>
    </dsp:sp>
    <dsp:sp modelId="{467F10A8-A2A1-41C9-8B06-69ED3CD70542}">
      <dsp:nvSpPr>
        <dsp:cNvPr id="0" name=""/>
        <dsp:cNvSpPr/>
      </dsp:nvSpPr>
      <dsp:spPr>
        <a:xfrm>
          <a:off x="588001" y="18441"/>
          <a:ext cx="8232022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1" tIns="0" rIns="311151" bIns="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Have we identified new phenotypes ?:</a:t>
          </a:r>
          <a:endParaRPr lang="en-US" sz="2500" kern="1200"/>
        </a:p>
      </dsp:txBody>
      <dsp:txXfrm>
        <a:off x="624027" y="54467"/>
        <a:ext cx="8159970" cy="665948"/>
      </dsp:txXfrm>
    </dsp:sp>
    <dsp:sp modelId="{3ECF6B27-FDD1-44BE-B115-1F97A5C324D7}">
      <dsp:nvSpPr>
        <dsp:cNvPr id="0" name=""/>
        <dsp:cNvSpPr/>
      </dsp:nvSpPr>
      <dsp:spPr>
        <a:xfrm>
          <a:off x="0" y="3726441"/>
          <a:ext cx="11760032" cy="1535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2709" tIns="520700" rIns="912709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/>
            <a:t>We first need to research what treatments differentiate these clusters </a:t>
          </a:r>
          <a:r>
            <a:rPr lang="en-GB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₁₂</a:t>
          </a:r>
          <a:endParaRPr lang="en-US" sz="2500" kern="1200" dirty="0"/>
        </a:p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/>
            <a:t>Failure to recreate intracardiac rhythm signal shows lack of promise</a:t>
          </a:r>
          <a:endParaRPr lang="en-US" sz="2500" kern="1200"/>
        </a:p>
      </dsp:txBody>
      <dsp:txXfrm>
        <a:off x="0" y="3726441"/>
        <a:ext cx="11760032" cy="1535625"/>
      </dsp:txXfrm>
    </dsp:sp>
    <dsp:sp modelId="{65D1FC58-1A2C-46FE-931A-CB6F274DE71B}">
      <dsp:nvSpPr>
        <dsp:cNvPr id="0" name=""/>
        <dsp:cNvSpPr/>
      </dsp:nvSpPr>
      <dsp:spPr>
        <a:xfrm>
          <a:off x="588001" y="3357441"/>
          <a:ext cx="8232022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1" tIns="0" rIns="311151" bIns="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Is this solution practical:</a:t>
          </a:r>
          <a:endParaRPr lang="en-US" sz="2500" kern="1200"/>
        </a:p>
      </dsp:txBody>
      <dsp:txXfrm>
        <a:off x="624027" y="3393467"/>
        <a:ext cx="8159970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2D229-014D-4EB5-94EB-0285005AE84B}">
      <dsp:nvSpPr>
        <dsp:cNvPr id="0" name=""/>
        <dsp:cNvSpPr/>
      </dsp:nvSpPr>
      <dsp:spPr>
        <a:xfrm>
          <a:off x="0" y="0"/>
          <a:ext cx="11833411" cy="17931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B16CB8-7561-4EE4-AEC6-D11FACC6B31C}">
      <dsp:nvSpPr>
        <dsp:cNvPr id="0" name=""/>
        <dsp:cNvSpPr/>
      </dsp:nvSpPr>
      <dsp:spPr>
        <a:xfrm>
          <a:off x="37357" y="444917"/>
          <a:ext cx="761609" cy="7616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CCFA4-78BC-4A67-9D47-A106014E876E}">
      <dsp:nvSpPr>
        <dsp:cNvPr id="0" name=""/>
        <dsp:cNvSpPr/>
      </dsp:nvSpPr>
      <dsp:spPr>
        <a:xfrm>
          <a:off x="974274" y="126981"/>
          <a:ext cx="5325034" cy="138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52" tIns="146552" rIns="146552" bIns="1465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Data:</a:t>
          </a:r>
          <a:endParaRPr lang="en-US" sz="2500" kern="1200" dirty="0"/>
        </a:p>
      </dsp:txBody>
      <dsp:txXfrm>
        <a:off x="974274" y="126981"/>
        <a:ext cx="5325034" cy="1384744"/>
      </dsp:txXfrm>
    </dsp:sp>
    <dsp:sp modelId="{FFF2114A-E5D6-451A-A7BF-4B6EBAC3C663}">
      <dsp:nvSpPr>
        <dsp:cNvPr id="0" name=""/>
        <dsp:cNvSpPr/>
      </dsp:nvSpPr>
      <dsp:spPr>
        <a:xfrm>
          <a:off x="2236031" y="247205"/>
          <a:ext cx="7172034" cy="138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52" tIns="146552" rIns="146552" bIns="14655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Only able to cluster on 196 patients making it difficult to perform a per patient analysis </a:t>
          </a:r>
          <a:endParaRPr lang="en-US" sz="2400" kern="1200" dirty="0"/>
        </a:p>
      </dsp:txBody>
      <dsp:txXfrm>
        <a:off x="2236031" y="247205"/>
        <a:ext cx="7172034" cy="1384744"/>
      </dsp:txXfrm>
    </dsp:sp>
    <dsp:sp modelId="{6B75A682-843C-43F8-B022-5923F698173A}">
      <dsp:nvSpPr>
        <dsp:cNvPr id="0" name=""/>
        <dsp:cNvSpPr/>
      </dsp:nvSpPr>
      <dsp:spPr>
        <a:xfrm>
          <a:off x="0" y="2027211"/>
          <a:ext cx="11833411" cy="27859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B57D0-D48E-4149-BE14-0FC8AD093ADB}">
      <dsp:nvSpPr>
        <dsp:cNvPr id="0" name=""/>
        <dsp:cNvSpPr/>
      </dsp:nvSpPr>
      <dsp:spPr>
        <a:xfrm>
          <a:off x="-32566" y="2912948"/>
          <a:ext cx="761609" cy="7616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286FD-11E4-4A7D-9836-7E3BF624C8DF}">
      <dsp:nvSpPr>
        <dsp:cNvPr id="0" name=""/>
        <dsp:cNvSpPr/>
      </dsp:nvSpPr>
      <dsp:spPr>
        <a:xfrm>
          <a:off x="706052" y="2727082"/>
          <a:ext cx="5325034" cy="138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52" tIns="146552" rIns="146552" bIns="14655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Model methodology:</a:t>
          </a:r>
          <a:endParaRPr lang="en-US" sz="2500" kern="1200" dirty="0"/>
        </a:p>
      </dsp:txBody>
      <dsp:txXfrm>
        <a:off x="706052" y="2727082"/>
        <a:ext cx="5325034" cy="1384744"/>
      </dsp:txXfrm>
    </dsp:sp>
    <dsp:sp modelId="{D3CA3BE3-0FD1-43E9-8F98-41770A9313CE}">
      <dsp:nvSpPr>
        <dsp:cNvPr id="0" name=""/>
        <dsp:cNvSpPr/>
      </dsp:nvSpPr>
      <dsp:spPr>
        <a:xfrm>
          <a:off x="3677669" y="2384462"/>
          <a:ext cx="8298421" cy="19015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552" tIns="146552" rIns="146552" bIns="14655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Difficulties also arises from feature extraction ,  less feature meant worse predictive performance</a:t>
          </a:r>
          <a:endParaRPr lang="en-US" sz="2400" kern="1200" dirty="0"/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MAE not the best loss function , could have used </a:t>
          </a:r>
          <a:r>
            <a:rPr lang="en-GB" sz="2400" kern="1200" dirty="0" err="1"/>
            <a:t>pearson</a:t>
          </a:r>
          <a:r>
            <a:rPr lang="en-GB" sz="2400" kern="1200" dirty="0"/>
            <a:t> correlation coefficient</a:t>
          </a:r>
          <a:endParaRPr lang="en-US" sz="2400" kern="1200" dirty="0"/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Preprocessing may be required to deal with more noisy data like using the Butterworth filter</a:t>
          </a:r>
          <a:endParaRPr lang="en-US" sz="2400" kern="1200" dirty="0"/>
        </a:p>
      </dsp:txBody>
      <dsp:txXfrm>
        <a:off x="3677669" y="2384462"/>
        <a:ext cx="8298421" cy="19015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EACA9F-9339-46E9-8EAD-733202E3B3C6}">
      <dsp:nvSpPr>
        <dsp:cNvPr id="0" name=""/>
        <dsp:cNvSpPr/>
      </dsp:nvSpPr>
      <dsp:spPr>
        <a:xfrm>
          <a:off x="260392" y="651582"/>
          <a:ext cx="1478939" cy="14789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752D0B-E1C1-4B6D-A213-5C9212F350D3}">
      <dsp:nvSpPr>
        <dsp:cNvPr id="0" name=""/>
        <dsp:cNvSpPr/>
      </dsp:nvSpPr>
      <dsp:spPr>
        <a:xfrm>
          <a:off x="570970" y="962159"/>
          <a:ext cx="857784" cy="857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014C5-1373-45A2-9B83-42F2828C444B}">
      <dsp:nvSpPr>
        <dsp:cNvPr id="0" name=""/>
        <dsp:cNvSpPr/>
      </dsp:nvSpPr>
      <dsp:spPr>
        <a:xfrm>
          <a:off x="2056247" y="651582"/>
          <a:ext cx="3486071" cy="147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Data is difficult to gather</a:t>
          </a:r>
          <a:endParaRPr lang="en-US" sz="2400" kern="1200" dirty="0"/>
        </a:p>
      </dsp:txBody>
      <dsp:txXfrm>
        <a:off x="2056247" y="651582"/>
        <a:ext cx="3486071" cy="1478939"/>
      </dsp:txXfrm>
    </dsp:sp>
    <dsp:sp modelId="{1CDB116A-7346-42E3-804C-A07548CC55FD}">
      <dsp:nvSpPr>
        <dsp:cNvPr id="0" name=""/>
        <dsp:cNvSpPr/>
      </dsp:nvSpPr>
      <dsp:spPr>
        <a:xfrm>
          <a:off x="6149740" y="651582"/>
          <a:ext cx="1478939" cy="14789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380C0-E358-42A4-A7B3-BA5FAB0500B0}">
      <dsp:nvSpPr>
        <dsp:cNvPr id="0" name=""/>
        <dsp:cNvSpPr/>
      </dsp:nvSpPr>
      <dsp:spPr>
        <a:xfrm>
          <a:off x="6460318" y="962159"/>
          <a:ext cx="857784" cy="857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279090-13E5-4071-9052-91DD2464F161}">
      <dsp:nvSpPr>
        <dsp:cNvPr id="0" name=""/>
        <dsp:cNvSpPr/>
      </dsp:nvSpPr>
      <dsp:spPr>
        <a:xfrm>
          <a:off x="7487491" y="715347"/>
          <a:ext cx="4402280" cy="1351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Look to developing methods like variational autoencoder</a:t>
          </a:r>
          <a:r>
            <a:rPr lang="en-GB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₁₃</a:t>
          </a:r>
          <a:endParaRPr lang="en-US" sz="2200" kern="1200" dirty="0"/>
        </a:p>
      </dsp:txBody>
      <dsp:txXfrm>
        <a:off x="7487491" y="715347"/>
        <a:ext cx="4402280" cy="1351410"/>
      </dsp:txXfrm>
    </dsp:sp>
    <dsp:sp modelId="{233CCF08-E973-4412-8A66-218AB74A19B5}">
      <dsp:nvSpPr>
        <dsp:cNvPr id="0" name=""/>
        <dsp:cNvSpPr/>
      </dsp:nvSpPr>
      <dsp:spPr>
        <a:xfrm>
          <a:off x="260392" y="3003265"/>
          <a:ext cx="1478939" cy="14789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58704-97BA-4345-A9E4-CC525F135140}">
      <dsp:nvSpPr>
        <dsp:cNvPr id="0" name=""/>
        <dsp:cNvSpPr/>
      </dsp:nvSpPr>
      <dsp:spPr>
        <a:xfrm>
          <a:off x="570970" y="3313843"/>
          <a:ext cx="857784" cy="8577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33D40-0607-4B00-8E79-531FE8F7FED2}">
      <dsp:nvSpPr>
        <dsp:cNvPr id="0" name=""/>
        <dsp:cNvSpPr/>
      </dsp:nvSpPr>
      <dsp:spPr>
        <a:xfrm>
          <a:off x="2056247" y="3003265"/>
          <a:ext cx="3486071" cy="147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Limit scope and focus on cardiac cycles</a:t>
          </a:r>
          <a:endParaRPr lang="en-US" sz="2200" kern="1200" dirty="0"/>
        </a:p>
      </dsp:txBody>
      <dsp:txXfrm>
        <a:off x="2056247" y="3003265"/>
        <a:ext cx="3486071" cy="1478939"/>
      </dsp:txXfrm>
    </dsp:sp>
    <dsp:sp modelId="{9AC8F900-C325-4908-9505-6B03FB7665E5}">
      <dsp:nvSpPr>
        <dsp:cNvPr id="0" name=""/>
        <dsp:cNvSpPr/>
      </dsp:nvSpPr>
      <dsp:spPr>
        <a:xfrm>
          <a:off x="6149740" y="3003265"/>
          <a:ext cx="1478939" cy="147893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DBB83-84FB-4BAF-8F3E-B647309EFBE2}">
      <dsp:nvSpPr>
        <dsp:cNvPr id="0" name=""/>
        <dsp:cNvSpPr/>
      </dsp:nvSpPr>
      <dsp:spPr>
        <a:xfrm>
          <a:off x="6460318" y="3313843"/>
          <a:ext cx="857784" cy="8577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4A14A-D01D-4061-B077-1F6283CE5196}">
      <dsp:nvSpPr>
        <dsp:cNvPr id="0" name=""/>
        <dsp:cNvSpPr/>
      </dsp:nvSpPr>
      <dsp:spPr>
        <a:xfrm>
          <a:off x="7945595" y="3003265"/>
          <a:ext cx="3486071" cy="1478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Previous research looks at intracardiac cycles and while performance was better generalisability did see a dip </a:t>
          </a:r>
          <a:r>
            <a:rPr lang="en-GB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₁₄</a:t>
          </a:r>
          <a:r>
            <a:rPr lang="en-GB" sz="2200" kern="1200" dirty="0"/>
            <a:t> </a:t>
          </a:r>
          <a:endParaRPr lang="en-US" sz="2200" kern="1200" dirty="0"/>
        </a:p>
      </dsp:txBody>
      <dsp:txXfrm>
        <a:off x="7945595" y="3003265"/>
        <a:ext cx="3486071" cy="14789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F0B51-34E6-42B4-9471-1C3C4D61C68E}" type="datetimeFigureOut">
              <a:rPr lang="en-GB" smtClean="0"/>
              <a:t>13/09/2023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93D55-A244-495A-B1DE-46BDDBCA98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032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12/WNL.28.10.973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i.org/10.2147/CLEP.S47385" TargetMode="External"/><Relationship Id="rId5" Type="http://schemas.openxmlformats.org/officeDocument/2006/relationships/hyperlink" Target="https://www.ncbi.nlm.nih.gov/books/NBK2214/" TargetMode="External"/><Relationship Id="rId4" Type="http://schemas.openxmlformats.org/officeDocument/2006/relationships/hyperlink" Target="https://doi.org/10.1177/1747493019897870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s0002-9149(99)00168-x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gene.2021.638191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016/j.artmed.2021.102135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cgwaves.com/topic/ecg-normal-p-wave-qrs-complex-st-segment-t-wave-j-point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a.tenor.com/A4kkuHggV0sAAAAC/heart-anatomy.gif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y.clevelandclinic.org/health/treatments/17401-pulmonary-vein-isolation-ablation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i.org/10.1002/joa3.12877" TargetMode="External"/><Relationship Id="rId4" Type="http://schemas.openxmlformats.org/officeDocument/2006/relationships/hyperlink" Target="https://doi.org/10.1016/j.ahj.2021.09.015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biomedicines9070843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easily-draw-neural-network-architecture-diagrams-a6b6138ed875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3389/fgene.2021.638191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easily-draw-neural-network-architecture-diagrams-a6b6138ed87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3389/fgene.2021.638191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dirty="0"/>
              <a:t>These statistics are taken from : </a:t>
            </a:r>
            <a:r>
              <a:rPr lang="en-US" dirty="0">
                <a:effectLst/>
              </a:rPr>
              <a:t>Wolf, P.A. </a:t>
            </a:r>
            <a:r>
              <a:rPr lang="en-US" i="1" dirty="0">
                <a:effectLst/>
              </a:rPr>
              <a:t>et al.</a:t>
            </a:r>
            <a:r>
              <a:rPr lang="en-US" dirty="0">
                <a:effectLst/>
              </a:rPr>
              <a:t> (1978) ‘Epidemiologic assessment of chronic atrial fibrillation and risk of stroke: The </a:t>
            </a:r>
            <a:r>
              <a:rPr lang="en-US" dirty="0" err="1">
                <a:effectLst/>
              </a:rPr>
              <a:t>fiamingham</a:t>
            </a:r>
            <a:r>
              <a:rPr lang="en-US" dirty="0">
                <a:effectLst/>
              </a:rPr>
              <a:t> Study’, </a:t>
            </a:r>
            <a:r>
              <a:rPr lang="en-US" i="1" dirty="0">
                <a:effectLst/>
              </a:rPr>
              <a:t>Neurology</a:t>
            </a:r>
            <a:r>
              <a:rPr lang="en-US" dirty="0">
                <a:effectLst/>
              </a:rPr>
              <a:t>, 28(10), pp. 973–973. Available at: </a:t>
            </a:r>
            <a:r>
              <a:rPr lang="en-US" dirty="0">
                <a:effectLst/>
                <a:hlinkClick r:id="rId3"/>
              </a:rPr>
              <a:t>https://doi.org/10.1212/WNL.28.10.973</a:t>
            </a:r>
            <a:r>
              <a:rPr lang="en-US" dirty="0">
                <a:effectLst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effectLst/>
              </a:rPr>
              <a:t>These is based on research from : Lippi, G., </a:t>
            </a:r>
            <a:r>
              <a:rPr lang="en-US" dirty="0" err="1">
                <a:effectLst/>
              </a:rPr>
              <a:t>Sanchis-Gomar</a:t>
            </a:r>
            <a:r>
              <a:rPr lang="en-US" dirty="0">
                <a:effectLst/>
              </a:rPr>
              <a:t>, F. and </a:t>
            </a:r>
            <a:r>
              <a:rPr lang="en-US" dirty="0" err="1">
                <a:effectLst/>
              </a:rPr>
              <a:t>Cervellin</a:t>
            </a:r>
            <a:r>
              <a:rPr lang="en-US" dirty="0">
                <a:effectLst/>
              </a:rPr>
              <a:t>, G. (2021) ‘Global epidemiology of atrial fibrillation: An increasing epidemic and public health challenge’, </a:t>
            </a:r>
            <a:r>
              <a:rPr lang="en-US" i="1" dirty="0">
                <a:effectLst/>
              </a:rPr>
              <a:t>International Journal of Stroke: Official Journal of the International Stroke Society</a:t>
            </a:r>
            <a:r>
              <a:rPr lang="en-US" dirty="0">
                <a:effectLst/>
              </a:rPr>
              <a:t>, 16(2), pp. 217–221. Available at: </a:t>
            </a:r>
            <a:r>
              <a:rPr lang="en-US" dirty="0">
                <a:effectLst/>
                <a:hlinkClick r:id="rId4"/>
              </a:rPr>
              <a:t>https://doi.org/10.1177/1747493019897870</a:t>
            </a:r>
            <a:r>
              <a:rPr lang="en-US" dirty="0">
                <a:effectLst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effectLst/>
              </a:rPr>
              <a:t>This figure shows the relation ship of the distal limb leads and the heart and has been taken from : Ashley, E.A. and </a:t>
            </a:r>
            <a:r>
              <a:rPr lang="en-US" dirty="0" err="1">
                <a:effectLst/>
              </a:rPr>
              <a:t>Niebauer</a:t>
            </a:r>
            <a:r>
              <a:rPr lang="en-US" dirty="0">
                <a:effectLst/>
              </a:rPr>
              <a:t>, J. (2004) ‘Conquering the ECG’, in </a:t>
            </a:r>
            <a:r>
              <a:rPr lang="en-US" i="1" dirty="0">
                <a:effectLst/>
              </a:rPr>
              <a:t>Cardiology Explained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Remedica</a:t>
            </a:r>
            <a:r>
              <a:rPr lang="en-US" dirty="0">
                <a:effectLst/>
              </a:rPr>
              <a:t>. Available at: </a:t>
            </a:r>
            <a:r>
              <a:rPr lang="en-US" dirty="0">
                <a:effectLst/>
                <a:hlinkClick r:id="rId5"/>
              </a:rPr>
              <a:t>https://www.ncbi.nlm.nih.gov/books/NBK2214/</a:t>
            </a:r>
            <a:r>
              <a:rPr lang="en-US" dirty="0">
                <a:effectLst/>
              </a:rPr>
              <a:t> (Accessed: 10 August 2023).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effectLst/>
              </a:rPr>
              <a:t>This figure shows the 6 leads placement for the V1-V6 leads :Ashley, E.A. and </a:t>
            </a:r>
            <a:r>
              <a:rPr lang="en-US" dirty="0" err="1">
                <a:effectLst/>
              </a:rPr>
              <a:t>Niebauer</a:t>
            </a:r>
            <a:r>
              <a:rPr lang="en-US" dirty="0">
                <a:effectLst/>
              </a:rPr>
              <a:t>, J. (2004) ‘Conquering the ECG’, in </a:t>
            </a:r>
            <a:r>
              <a:rPr lang="en-US" i="1" dirty="0">
                <a:effectLst/>
              </a:rPr>
              <a:t>Cardiology Explained</a:t>
            </a:r>
            <a:r>
              <a:rPr lang="en-US" dirty="0">
                <a:effectLst/>
              </a:rPr>
              <a:t>. </a:t>
            </a:r>
            <a:r>
              <a:rPr lang="en-US" dirty="0" err="1">
                <a:effectLst/>
              </a:rPr>
              <a:t>Remedica</a:t>
            </a:r>
            <a:r>
              <a:rPr lang="en-US" dirty="0">
                <a:effectLst/>
              </a:rPr>
              <a:t>. Available at: </a:t>
            </a:r>
            <a:r>
              <a:rPr lang="en-US" dirty="0">
                <a:effectLst/>
                <a:hlinkClick r:id="rId5"/>
              </a:rPr>
              <a:t>https://www.ncbi.nlm.nih.gov/books/NBK2214/</a:t>
            </a:r>
            <a:r>
              <a:rPr lang="en-US" dirty="0">
                <a:effectLst/>
              </a:rPr>
              <a:t> (Accessed: 10 August 2023).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>
                <a:effectLst/>
              </a:rPr>
              <a:t>The way atrial </a:t>
            </a:r>
            <a:r>
              <a:rPr lang="en-US" dirty="0" err="1">
                <a:effectLst/>
              </a:rPr>
              <a:t>fribillation</a:t>
            </a:r>
            <a:r>
              <a:rPr lang="en-US" dirty="0">
                <a:effectLst/>
              </a:rPr>
              <a:t> is categorized is mentioned here : </a:t>
            </a:r>
            <a:r>
              <a:rPr lang="en-GB" dirty="0" err="1">
                <a:effectLst/>
              </a:rPr>
              <a:t>Zoni-Berisso</a:t>
            </a:r>
            <a:r>
              <a:rPr lang="en-GB" dirty="0">
                <a:effectLst/>
              </a:rPr>
              <a:t>, M.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(2014) ‘Epidemiology of atrial fibrillation: European perspective’, </a:t>
            </a:r>
            <a:r>
              <a:rPr lang="en-GB" i="1" dirty="0">
                <a:effectLst/>
              </a:rPr>
              <a:t>Clinical Epidemiology</a:t>
            </a:r>
            <a:r>
              <a:rPr lang="en-GB" dirty="0">
                <a:effectLst/>
              </a:rPr>
              <a:t>, 6, pp. 213–220. Available at: </a:t>
            </a:r>
            <a:r>
              <a:rPr lang="en-GB" dirty="0">
                <a:effectLst/>
                <a:hlinkClick r:id="rId6"/>
              </a:rPr>
              <a:t>https://doi.org/10.2147/CLEP.S47385</a:t>
            </a:r>
            <a:r>
              <a:rPr lang="en-GB" dirty="0">
                <a:effectLst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effectLst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effectLst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effectLst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effectLst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58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radar plot  the proportion of yes to each characteristic labelled here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eGFR is globular filtration rate and represents kidney function the lower the worse the best is 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LVEF under 50 is good and reduces risk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Persistent AF as opposed to longstanding AF is recorded here too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 is representative of the Sample entropy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098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Solatol</a:t>
            </a:r>
            <a:r>
              <a:rPr lang="en-GB" dirty="0"/>
              <a:t> research mentioned from this point in presentation is from : </a:t>
            </a:r>
            <a:r>
              <a:rPr lang="en-GB" dirty="0">
                <a:effectLst/>
              </a:rPr>
              <a:t>Southworth, M.R.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(1999) ‘Comparison of sotalol versus quinidine for maintenance of normal sinus rhythm in patients with chronic atrial fibrillation’, </a:t>
            </a:r>
            <a:r>
              <a:rPr lang="en-GB" i="1" dirty="0">
                <a:effectLst/>
              </a:rPr>
              <a:t>The American Journal of Cardiology</a:t>
            </a:r>
            <a:r>
              <a:rPr lang="en-GB" dirty="0">
                <a:effectLst/>
              </a:rPr>
              <a:t>, 83(12), pp. 1629–1632. Available at: </a:t>
            </a:r>
            <a:r>
              <a:rPr lang="en-GB" dirty="0">
                <a:effectLst/>
                <a:hlinkClick r:id="rId3"/>
              </a:rPr>
              <a:t>https://doi.org/10.1016/s0002-9149(99)00168-x</a:t>
            </a:r>
            <a:r>
              <a:rPr lang="en-GB" dirty="0">
                <a:effectLst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034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13. An example how </a:t>
            </a:r>
            <a:r>
              <a:rPr lang="en-GB" dirty="0" err="1"/>
              <a:t>how</a:t>
            </a:r>
            <a:r>
              <a:rPr lang="en-GB" dirty="0"/>
              <a:t> VAE have been used to generate interpretable ECG reading is seen in this study: </a:t>
            </a:r>
            <a:r>
              <a:rPr lang="en-GB" dirty="0">
                <a:effectLst/>
              </a:rPr>
              <a:t>Kuznetsov, V.V.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(2021) ‘Interpretable Feature Generation in ECG Using a Variational Autoencoder’, </a:t>
            </a:r>
            <a:r>
              <a:rPr lang="en-GB" i="1" dirty="0">
                <a:effectLst/>
              </a:rPr>
              <a:t>Frontiers in Genetics</a:t>
            </a:r>
            <a:r>
              <a:rPr lang="en-GB" dirty="0">
                <a:effectLst/>
              </a:rPr>
              <a:t>, 12, p. 638191. Available at: </a:t>
            </a:r>
            <a:r>
              <a:rPr lang="en-GB" dirty="0">
                <a:effectLst/>
                <a:hlinkClick r:id="rId3"/>
              </a:rPr>
              <a:t>https://doi.org/10.3389/fgene.2021.638191</a:t>
            </a:r>
            <a:r>
              <a:rPr lang="en-GB" dirty="0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14. A similar process to these study has been used by these researchers on 14 patients and only reconstructing the cardiac cycles : </a:t>
            </a:r>
            <a:r>
              <a:rPr lang="en-GB" dirty="0">
                <a:effectLst/>
              </a:rPr>
              <a:t>Banta, A.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(2021) ‘A Novel Convolutional Neural Network for Reconstructing Surface Electrocardiograms from Intracardiac Electrograms and Vice Versa’, </a:t>
            </a:r>
            <a:r>
              <a:rPr lang="en-GB" i="1" dirty="0">
                <a:effectLst/>
              </a:rPr>
              <a:t>Artificial intelligence in medicine</a:t>
            </a:r>
            <a:r>
              <a:rPr lang="en-GB" dirty="0">
                <a:effectLst/>
              </a:rPr>
              <a:t>, 118, p. 102135. Available at: </a:t>
            </a:r>
            <a:r>
              <a:rPr lang="en-GB" dirty="0">
                <a:effectLst/>
                <a:hlinkClick r:id="rId4"/>
              </a:rPr>
              <a:t>https://doi.org/10.1016/j.artmed.2021.102135</a:t>
            </a:r>
            <a:r>
              <a:rPr lang="en-GB" dirty="0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42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6. The ECG interpretation is informed from : </a:t>
            </a:r>
            <a:r>
              <a:rPr lang="en-US" dirty="0">
                <a:effectLst/>
              </a:rPr>
              <a:t>‘ECG interpretation: Characteristics of the normal ECG (P-wave, QRS complex, ST segment, T-wave)’ (2023) </a:t>
            </a:r>
            <a:r>
              <a:rPr lang="en-US" i="1" dirty="0">
                <a:effectLst/>
              </a:rPr>
              <a:t>ECG &amp; ECHO</a:t>
            </a:r>
            <a:r>
              <a:rPr lang="en-US" dirty="0">
                <a:effectLst/>
              </a:rPr>
              <a:t>. Available at: </a:t>
            </a:r>
            <a:r>
              <a:rPr lang="en-US" dirty="0">
                <a:effectLst/>
                <a:hlinkClick r:id="rId3"/>
              </a:rPr>
              <a:t>https://ecgwaves.com/topic/ecg-normal-p-wave-qrs-complex-st-segment-t-wave-j-point/</a:t>
            </a:r>
            <a:r>
              <a:rPr lang="en-US" dirty="0">
                <a:effectLst/>
              </a:rPr>
              <a:t> (Accessed: 11 August 2023).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7.This figure is a video about the hearts cardiac cycle from : </a:t>
            </a:r>
            <a:r>
              <a:rPr lang="en-US" i="1" dirty="0">
                <a:effectLst/>
              </a:rPr>
              <a:t>Heart Anatomy GIF - Heart Anatomy - Discover &amp; Share GIFs</a:t>
            </a:r>
            <a:r>
              <a:rPr lang="en-US" dirty="0">
                <a:effectLst/>
              </a:rPr>
              <a:t> (no date). Available at: </a:t>
            </a:r>
            <a:r>
              <a:rPr lang="en-US" dirty="0">
                <a:effectLst/>
                <a:hlinkClick r:id="rId4"/>
              </a:rPr>
              <a:t>https://media.tenor.com/A4kkuHggV0sAAAAC/heart-anatomy.gif</a:t>
            </a:r>
            <a:r>
              <a:rPr lang="en-US" dirty="0">
                <a:effectLst/>
              </a:rPr>
              <a:t> (Accessed: 13 September 2023).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295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8. Information on pulmonary vein isolation is taken from : </a:t>
            </a:r>
            <a:r>
              <a:rPr lang="en-US" i="1" dirty="0">
                <a:effectLst/>
              </a:rPr>
              <a:t>Pulmonary Vein Isolation (PVI) Ablation</a:t>
            </a:r>
            <a:r>
              <a:rPr lang="en-US" dirty="0">
                <a:effectLst/>
              </a:rPr>
              <a:t> (no date) </a:t>
            </a:r>
            <a:r>
              <a:rPr lang="en-US" i="1" dirty="0">
                <a:effectLst/>
              </a:rPr>
              <a:t>Cleveland Clinic</a:t>
            </a:r>
            <a:r>
              <a:rPr lang="en-US" dirty="0">
                <a:effectLst/>
              </a:rPr>
              <a:t>. Available at: </a:t>
            </a:r>
            <a:r>
              <a:rPr lang="en-US" dirty="0">
                <a:effectLst/>
                <a:hlinkClick r:id="rId3"/>
              </a:rPr>
              <a:t>https://my.clevelandclinic.org/health/treatments/17401-pulmonary-vein-isolation-ablation</a:t>
            </a:r>
            <a:r>
              <a:rPr lang="en-US" dirty="0">
                <a:effectLst/>
              </a:rPr>
              <a:t> (Accessed: 13 September 2023).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9. Success rates are based on the CAPLA trial : </a:t>
            </a:r>
            <a:r>
              <a:rPr lang="en-GB" dirty="0">
                <a:effectLst/>
              </a:rPr>
              <a:t>Chieng, D.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(2022) ‘Catheter ablation for persistent atrial fibrillation: A </a:t>
            </a:r>
            <a:r>
              <a:rPr lang="en-GB" dirty="0" err="1">
                <a:effectLst/>
              </a:rPr>
              <a:t>multicenter</a:t>
            </a:r>
            <a:r>
              <a:rPr lang="en-GB" dirty="0">
                <a:effectLst/>
              </a:rPr>
              <a:t> randomized trial of pulmonary vein isolation (PVI) versus PVI with posterior left atrial wall isolation (PWI) - The CAPLA study’, </a:t>
            </a:r>
            <a:r>
              <a:rPr lang="en-GB" i="1" dirty="0">
                <a:effectLst/>
              </a:rPr>
              <a:t>American Heart Journal</a:t>
            </a:r>
            <a:r>
              <a:rPr lang="en-GB" dirty="0">
                <a:effectLst/>
              </a:rPr>
              <a:t>, 243, pp. 210–220. Available at: </a:t>
            </a:r>
            <a:r>
              <a:rPr lang="en-GB" dirty="0">
                <a:effectLst/>
                <a:hlinkClick r:id="rId4"/>
              </a:rPr>
              <a:t>https://doi.org/10.1016/j.ahj.2021.09.015</a:t>
            </a:r>
            <a:r>
              <a:rPr lang="en-GB" dirty="0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10.Figure taken from segment of figure from : </a:t>
            </a:r>
            <a:r>
              <a:rPr lang="en-GB" dirty="0" err="1">
                <a:effectLst/>
              </a:rPr>
              <a:t>Ciriello</a:t>
            </a:r>
            <a:r>
              <a:rPr lang="en-GB" dirty="0">
                <a:effectLst/>
              </a:rPr>
              <a:t>, G.D.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(2023) ‘Contact force sensing radiofrequency catheter ablation guided by electroanatomic mapping in </a:t>
            </a:r>
            <a:r>
              <a:rPr lang="en-GB" dirty="0" err="1">
                <a:effectLst/>
              </a:rPr>
              <a:t>pediatric</a:t>
            </a:r>
            <a:r>
              <a:rPr lang="en-GB" dirty="0">
                <a:effectLst/>
              </a:rPr>
              <a:t> patients with permanent junctional reciprocating tachycardia: A case series’, </a:t>
            </a:r>
            <a:r>
              <a:rPr lang="en-GB" i="1" dirty="0">
                <a:effectLst/>
              </a:rPr>
              <a:t>Journal of Arrhythmia</a:t>
            </a:r>
            <a:r>
              <a:rPr lang="en-GB" dirty="0">
                <a:effectLst/>
              </a:rPr>
              <a:t>, 39(4), pp. 653–657. Available at: </a:t>
            </a:r>
            <a:r>
              <a:rPr lang="en-GB" dirty="0">
                <a:effectLst/>
                <a:hlinkClick r:id="rId5"/>
              </a:rPr>
              <a:t>https://doi.org/10.1002/joa3.12877</a:t>
            </a:r>
            <a:r>
              <a:rPr lang="en-GB" dirty="0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1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11.Current research on clusters taken from : </a:t>
            </a:r>
            <a:r>
              <a:rPr lang="en-US" dirty="0" err="1">
                <a:effectLst/>
              </a:rPr>
              <a:t>Vitolo</a:t>
            </a:r>
            <a:r>
              <a:rPr lang="en-US" dirty="0">
                <a:effectLst/>
              </a:rPr>
              <a:t>, M. </a:t>
            </a:r>
            <a:r>
              <a:rPr lang="en-US" i="1" dirty="0">
                <a:effectLst/>
              </a:rPr>
              <a:t>et al.</a:t>
            </a:r>
            <a:r>
              <a:rPr lang="en-US" dirty="0">
                <a:effectLst/>
              </a:rPr>
              <a:t> (2021) ‘Clinical Phenotype Classification of Atrial Fibrillation Patients Using Cluster Analysis and Associations with Trial-Adjudicated Outcomes’, </a:t>
            </a:r>
            <a:r>
              <a:rPr lang="en-US" i="1" dirty="0">
                <a:effectLst/>
              </a:rPr>
              <a:t>Biomedicines</a:t>
            </a:r>
            <a:r>
              <a:rPr lang="en-US" dirty="0">
                <a:effectLst/>
              </a:rPr>
              <a:t>, 9(7), p. 843. Available at: </a:t>
            </a:r>
            <a:r>
              <a:rPr lang="en-US" dirty="0">
                <a:effectLst/>
                <a:hlinkClick r:id="rId3"/>
              </a:rPr>
              <a:t>https://doi.org/10.3390/biomedicines9070843</a:t>
            </a:r>
            <a:r>
              <a:rPr lang="en-US" dirty="0">
                <a:effectLst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27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model representation is made by me and takes inspiration from : </a:t>
            </a:r>
            <a:r>
              <a:rPr lang="en-US" dirty="0">
                <a:effectLst/>
              </a:rPr>
              <a:t>Leung, K. (2022) </a:t>
            </a:r>
            <a:r>
              <a:rPr lang="en-US" i="1" dirty="0">
                <a:effectLst/>
              </a:rPr>
              <a:t>How to Easily Draw Neural Network Architecture Diagrams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Medium</a:t>
            </a:r>
            <a:r>
              <a:rPr lang="en-US" dirty="0">
                <a:effectLst/>
              </a:rPr>
              <a:t>. Available at: </a:t>
            </a:r>
            <a:r>
              <a:rPr lang="en-US" dirty="0">
                <a:effectLst/>
                <a:hlinkClick r:id="rId3"/>
              </a:rPr>
              <a:t>https://towardsdatascience.com/how-to-easily-draw-neural-network-architecture-diagrams-a6b6138ed875</a:t>
            </a:r>
            <a:r>
              <a:rPr lang="en-US" dirty="0">
                <a:effectLst/>
              </a:rPr>
              <a:t> (Accessed: 13 September 2023).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Kuznetsov, V.V.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(2021) ‘Interpretable Feature Generation in ECG Using a Variational Autoencoder’, </a:t>
            </a:r>
            <a:r>
              <a:rPr lang="en-GB" i="1" dirty="0">
                <a:effectLst/>
              </a:rPr>
              <a:t>Frontiers in Genetics</a:t>
            </a:r>
            <a:r>
              <a:rPr lang="en-GB" dirty="0">
                <a:effectLst/>
              </a:rPr>
              <a:t>, 12, p. 638191. Available at: </a:t>
            </a:r>
            <a:r>
              <a:rPr lang="en-GB" dirty="0">
                <a:effectLst/>
                <a:hlinkClick r:id="rId4"/>
              </a:rPr>
              <a:t>https://doi.org/10.3389/fgene.2021.638191</a:t>
            </a:r>
            <a:r>
              <a:rPr lang="en-GB" dirty="0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970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model representation is made by me and takes inspiration from : </a:t>
            </a:r>
            <a:r>
              <a:rPr lang="en-US" dirty="0">
                <a:effectLst/>
              </a:rPr>
              <a:t>Leung, K. (2022) </a:t>
            </a:r>
            <a:r>
              <a:rPr lang="en-US" i="1" dirty="0">
                <a:effectLst/>
              </a:rPr>
              <a:t>How to Easily Draw Neural Network Architecture Diagrams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Medium</a:t>
            </a:r>
            <a:r>
              <a:rPr lang="en-US" dirty="0">
                <a:effectLst/>
              </a:rPr>
              <a:t>. Available at: </a:t>
            </a:r>
            <a:r>
              <a:rPr lang="en-US" dirty="0">
                <a:effectLst/>
                <a:hlinkClick r:id="rId3"/>
              </a:rPr>
              <a:t>https://towardsdatascience.com/how-to-easily-draw-neural-network-architecture-diagrams-a6b6138ed875</a:t>
            </a:r>
            <a:r>
              <a:rPr lang="en-US" dirty="0">
                <a:effectLst/>
              </a:rPr>
              <a:t> (Accessed: 13 September 2023).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effectLst/>
              </a:rPr>
              <a:t>Kuznetsov, V.V. </a:t>
            </a:r>
            <a:r>
              <a:rPr lang="en-GB" i="1" dirty="0">
                <a:effectLst/>
              </a:rPr>
              <a:t>et al.</a:t>
            </a:r>
            <a:r>
              <a:rPr lang="en-GB" dirty="0">
                <a:effectLst/>
              </a:rPr>
              <a:t> (2021) ‘Interpretable Feature Generation in ECG Using a Variational Autoencoder’, </a:t>
            </a:r>
            <a:r>
              <a:rPr lang="en-GB" i="1" dirty="0">
                <a:effectLst/>
              </a:rPr>
              <a:t>Frontiers in Genetics</a:t>
            </a:r>
            <a:r>
              <a:rPr lang="en-GB" dirty="0">
                <a:effectLst/>
              </a:rPr>
              <a:t>, 12, p. 638191. Available at: </a:t>
            </a:r>
            <a:r>
              <a:rPr lang="en-GB" dirty="0">
                <a:effectLst/>
                <a:hlinkClick r:id="rId4"/>
              </a:rPr>
              <a:t>https://doi.org/10.3389/fgene.2021.638191</a:t>
            </a:r>
            <a:r>
              <a:rPr lang="en-GB" dirty="0">
                <a:effectLst/>
              </a:rPr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52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30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table shows the clusters and the corresponding characteristics of each cluster :</a:t>
            </a:r>
          </a:p>
          <a:p>
            <a:r>
              <a:rPr lang="en-GB" dirty="0"/>
              <a:t>Highlighted in yellow are means that represent distribution that are statistical different from cluster 1</a:t>
            </a:r>
          </a:p>
          <a:p>
            <a:r>
              <a:rPr lang="en-GB" dirty="0"/>
              <a:t>BMI the higher the more detrimental to health</a:t>
            </a:r>
          </a:p>
          <a:p>
            <a:r>
              <a:rPr lang="en-GB" dirty="0"/>
              <a:t>eGFR is globular filtration rate and represents kidney function the lower the worse the best is 100</a:t>
            </a:r>
          </a:p>
          <a:p>
            <a:r>
              <a:rPr lang="en-GB" dirty="0"/>
              <a:t>LA dimension : Is the size of the left atrium in mm</a:t>
            </a:r>
          </a:p>
          <a:p>
            <a:r>
              <a:rPr lang="en-GB" dirty="0"/>
              <a:t>LA area 2CH and 4CH and used to depict left atrium volume the larger they are the worse it is</a:t>
            </a:r>
          </a:p>
          <a:p>
            <a:r>
              <a:rPr lang="en-GB" dirty="0"/>
              <a:t>LVEF : left ventricular ejection fraction 50 or under is good over 50 is bad </a:t>
            </a:r>
          </a:p>
          <a:p>
            <a:r>
              <a:rPr lang="en-GB" dirty="0"/>
              <a:t>CHADSVASC is a </a:t>
            </a:r>
            <a:r>
              <a:rPr lang="en-GB" dirty="0" err="1"/>
              <a:t>cvd</a:t>
            </a:r>
            <a:r>
              <a:rPr lang="en-GB" dirty="0"/>
              <a:t> risk score the greater it is the worse </a:t>
            </a:r>
          </a:p>
          <a:p>
            <a:r>
              <a:rPr lang="en-GB" dirty="0"/>
              <a:t>APPLE : another risk score to estimate chance  of  AF recurrence the greater it is the worse </a:t>
            </a:r>
          </a:p>
          <a:p>
            <a:r>
              <a:rPr lang="en-GB" dirty="0"/>
              <a:t>CAAPAF another risk score the greater the worse</a:t>
            </a:r>
          </a:p>
          <a:p>
            <a:r>
              <a:rPr lang="en-GB" dirty="0"/>
              <a:t>The rest is self explanatory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28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radar plot  the proportion of yes to each characteristic labelled here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eGFR is globular filtration rate and represents kidney function the lower the worse the best is 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LVEF under 50 is good and reduces risk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Persistent AF as opposed to longstanding AF is recorded here too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SE is representative of the Sample entropy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93D55-A244-495A-B1DE-46BDDBCA98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22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41CB-10FA-E64E-81CA-786DE5E8E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5EF64F-28FE-8B9A-36C7-202FA0C1F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AE59D-E74A-2C95-F25D-5643CC187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29D09-A80D-482D-8CFC-FD7F024EE159}" type="datetime1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1BC8E-2F06-2B55-D8BA-3F63A9F0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53DB9-B05D-C6A7-C8C6-537BB1D0E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78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A62D-2F9D-0783-8D35-DB09F07DD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2A245-0DA8-19D4-5718-B1D131851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3DE51-9BDD-1F6B-2FB9-E7CC5E65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ECC17-A6A4-421E-AE33-69A5429ECD79}" type="datetime1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2D5D2-535E-F504-AA41-C327C505F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33626-69F8-CC92-D975-F564FB82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28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9ADB3-5B8D-4ADB-DEA2-3BA6ECB29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C4E22-DC5A-299F-97B7-6BB968BC2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16E38-8DEC-B1C9-3AAC-436D5656A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EF6D-3875-494A-9497-284BC06F7D6B}" type="datetime1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FCB13-A39E-2A6D-F0F5-518EC9366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CEB71-A728-B02D-4143-E4EEDE3A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12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1C4B-DE29-5513-0969-A980F0712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C5E29-5CAE-6AA1-093D-523214D6C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C5110-DC44-7954-F0B4-0FE45CBF3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AFFF2-B51F-4D55-A93C-C129DA160644}" type="datetime1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A96C0-55B6-F519-7109-C48C99DD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D74F3-507D-0510-DC4A-25D28A01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018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C328-C817-608A-B0CC-7D7706595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51F85-1CF4-7584-AB29-C695ACAB1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3D15C-86CB-37FB-865A-597C1BF1A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F091-2B81-484D-85CE-98707B8B122D}" type="datetime1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98874-792A-4E34-656D-DD540765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538AE-8559-6E82-FB90-0CC07C34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22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5449-E926-BCB7-6DED-02BE7B22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91B68-2F8A-2152-80DA-B0161B7C7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43F28-C5CC-0698-7558-40C1F940C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967A4-50E4-DFE8-D799-6868E3884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29FB-C725-4F05-98FD-CE2447927C7D}" type="datetime1">
              <a:rPr lang="en-GB" smtClean="0"/>
              <a:t>13/09/2023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8E5AE-8C96-718B-A0B8-9E0A0C129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A2214B-7C25-EF39-B758-8119D898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17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6E7F-FD6A-D88C-674D-05EF1E1AE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2C233-2E07-CCDB-98EA-8D1BD4A2B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63EEE-62AE-444F-C993-D127D725C8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FF083C-9607-D031-E727-96F5BB5AE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87622-DD9A-0FB5-C74F-98AF47305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6EB29-5901-BF00-5857-409080BA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62FF3-89AC-46D0-88BB-075916CF9AEC}" type="datetime1">
              <a:rPr lang="en-GB" smtClean="0"/>
              <a:t>13/09/2023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FBD2D-1E04-3847-0C74-8E2F38C5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7E24A-7032-1EA8-C9AE-2FAD9E59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32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EDEC7-15B0-32FC-AB8E-CF509654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04AB5-F82A-4C32-7BCF-EFA2723D9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53A2-8703-442D-9C16-3D85F80CDDD8}" type="datetime1">
              <a:rPr lang="en-GB" smtClean="0"/>
              <a:t>13/09/2023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4F946-A7CA-7202-43C8-688D5905F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1987A4-DDF3-9F1A-598D-37DCAD8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522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13D13-9F75-CCD6-4D68-3EDE1FAF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5E6F2-824A-478A-ADC7-B0FE436C1C0C}" type="datetime1">
              <a:rPr lang="en-GB" smtClean="0"/>
              <a:t>13/09/2023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39DDD-1DFB-9087-BEEA-1AABFC6BA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406F7-86C5-0497-8FBD-96B4963D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010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7764-AF0D-9301-32CC-E1705F3D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C7C59-948A-253D-788B-D46F85321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C4214-6159-38DA-ACFD-1B3DC2FBE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78832-8F0A-C568-C269-C2FE6420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ED2F4-1F2B-48DD-825E-B93027765A2B}" type="datetime1">
              <a:rPr lang="en-GB" smtClean="0"/>
              <a:t>13/09/2023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E95DA-2FB0-311F-73B9-473DB051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87E46-F5A3-50A9-EB20-6ACF722E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59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030CB-D46A-BDF0-52A1-684AD650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B447BF-C456-D259-4221-1F59668AD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E1578-925E-958E-DC1A-4FCE3FFD0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934A0-1579-AC58-B040-CAD7893B6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E82B3-C235-4223-94A7-3AB24D91D644}" type="datetime1">
              <a:rPr lang="en-GB" smtClean="0"/>
              <a:t>13/09/2023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ECCEE-1708-35C2-0940-3EE1ED149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14E68-C5F7-B62D-EF7B-DCF36CC5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204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E989E5-652B-76EB-790D-173B5D67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4C24F-8D0A-B0B6-DA91-0B982FAD8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772F3-7ED2-FCAD-4D9D-7EA7C5E1B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1980C-B834-428F-A4D6-949C60CDAF20}" type="datetime1">
              <a:rPr lang="en-GB" smtClean="0"/>
              <a:t>13/09/2023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BDB38-B940-39AC-1577-E1A24773A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2EB43-CF97-9423-4140-761F35DEE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46E21-B69D-4B83-98DD-8D246C1B56B1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DC56F-3970-C245-75B7-AE899F50067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60286" y="136525"/>
            <a:ext cx="1589600" cy="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9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DA9C8D46-54D8-4DF1-99A2-E651C7B13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DE12BF4D-F47A-41C1-85FC-652E412D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8591">
            <a:off x="7897613" y="684022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000000">
                  <a:alpha val="41000"/>
                </a:srgbClr>
              </a:gs>
              <a:gs pos="85000">
                <a:schemeClr val="accent1">
                  <a:alpha val="25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AAF055B3-1F95-4ABA-BFE4-A58320A8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0"/>
            <a:ext cx="12165981" cy="448089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FBF53F-BBBA-4974-AD72-0E8CD294E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622" y="-2"/>
            <a:ext cx="12179371" cy="6400796"/>
          </a:xfrm>
          <a:prstGeom prst="rect">
            <a:avLst/>
          </a:prstGeom>
          <a:gradFill>
            <a:gsLst>
              <a:gs pos="4500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68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90A14-EFCD-A6EB-543C-D2F017737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1803" y="1201002"/>
            <a:ext cx="7208197" cy="2779619"/>
          </a:xfrm>
        </p:spPr>
        <p:txBody>
          <a:bodyPr anchor="b">
            <a:normAutofit/>
          </a:bodyPr>
          <a:lstStyle/>
          <a:p>
            <a:pPr algn="l"/>
            <a:r>
              <a:rPr lang="en-US" sz="3700">
                <a:solidFill>
                  <a:srgbClr val="FFFFFF"/>
                </a:solidFill>
              </a:rPr>
              <a:t>Deriving AF phenotypes clusters from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AI-ECG methods on patients with persistent</a:t>
            </a:r>
            <a:br>
              <a:rPr lang="en-US" sz="3700">
                <a:solidFill>
                  <a:srgbClr val="FFFFFF"/>
                </a:solidFill>
              </a:rPr>
            </a:br>
            <a:r>
              <a:rPr lang="en-US" sz="3700">
                <a:solidFill>
                  <a:srgbClr val="FFFFFF"/>
                </a:solidFill>
              </a:rPr>
              <a:t>atrial fibrillation</a:t>
            </a:r>
            <a:endParaRPr lang="en-GB" sz="370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2875D7-3769-4291-959E-9FAD764A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461" y="0"/>
            <a:ext cx="3214360" cy="6858000"/>
          </a:xfrm>
          <a:prstGeom prst="rect">
            <a:avLst/>
          </a:prstGeom>
          <a:gradFill>
            <a:gsLst>
              <a:gs pos="0">
                <a:srgbClr val="000000">
                  <a:alpha val="41000"/>
                </a:srgbClr>
              </a:gs>
              <a:gs pos="86000">
                <a:schemeClr val="accent1">
                  <a:alpha val="3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B939C-28D7-2C64-79F1-2B7329171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B46E21-B69D-4B83-98DD-8D246C1B56B1}" type="slidenum">
              <a:rPr lang="en-GB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GB" sz="1100">
              <a:solidFill>
                <a:srgbClr val="FFFFFF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A81670-6DDE-C61B-68B7-2B9446BE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86" y="136525"/>
            <a:ext cx="1589600" cy="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34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40AA-51C3-2AE2-8780-DEA355391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69382" cy="455757"/>
          </a:xfrm>
        </p:spPr>
        <p:txBody>
          <a:bodyPr>
            <a:normAutofit fontScale="90000"/>
          </a:bodyPr>
          <a:lstStyle/>
          <a:p>
            <a:r>
              <a:rPr lang="en-GB"/>
              <a:t>Model (autoencoder) </a:t>
            </a:r>
            <a:endParaRPr lang="en-GB" dirty="0"/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8AB65FB-C0E6-9833-A9F3-DEC9EE350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98" y="2117765"/>
            <a:ext cx="8997075" cy="3422009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90B5C9D-3725-AE51-D0F5-BF5F50348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120" b="49470"/>
          <a:stretch/>
        </p:blipFill>
        <p:spPr>
          <a:xfrm>
            <a:off x="241221" y="2732808"/>
            <a:ext cx="1631855" cy="127218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88D1277-6B2E-9AA8-9A95-FAADA7EA05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32" r="-2120" b="-516"/>
          <a:stretch/>
        </p:blipFill>
        <p:spPr>
          <a:xfrm>
            <a:off x="10477749" y="2576952"/>
            <a:ext cx="1752102" cy="14280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996E1F-1A3A-72A7-5BA3-459B16B6B25B}"/>
              </a:ext>
            </a:extLst>
          </p:cNvPr>
          <p:cNvSpPr/>
          <p:nvPr/>
        </p:nvSpPr>
        <p:spPr>
          <a:xfrm>
            <a:off x="4810991" y="1569027"/>
            <a:ext cx="2384714" cy="6806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2AA037-732D-1001-C119-C8F86E7DE91A}"/>
              </a:ext>
            </a:extLst>
          </p:cNvPr>
          <p:cNvCxnSpPr/>
          <p:nvPr/>
        </p:nvCxnSpPr>
        <p:spPr>
          <a:xfrm flipV="1">
            <a:off x="4810991" y="1823605"/>
            <a:ext cx="301336" cy="42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A05349-9306-03D6-13DB-3F5859A237EB}"/>
              </a:ext>
            </a:extLst>
          </p:cNvPr>
          <p:cNvCxnSpPr>
            <a:cxnSpLocks/>
          </p:cNvCxnSpPr>
          <p:nvPr/>
        </p:nvCxnSpPr>
        <p:spPr>
          <a:xfrm>
            <a:off x="5112327" y="1843088"/>
            <a:ext cx="301336" cy="265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9A2291E-9DEF-8964-4A46-8BF0A55E0232}"/>
              </a:ext>
            </a:extLst>
          </p:cNvPr>
          <p:cNvSpPr/>
          <p:nvPr/>
        </p:nvSpPr>
        <p:spPr>
          <a:xfrm>
            <a:off x="4816186" y="1690688"/>
            <a:ext cx="2379519" cy="532967"/>
          </a:xfrm>
          <a:custGeom>
            <a:avLst/>
            <a:gdLst>
              <a:gd name="connsiteX0" fmla="*/ 0 w 2530187"/>
              <a:gd name="connsiteY0" fmla="*/ 550719 h 550719"/>
              <a:gd name="connsiteX1" fmla="*/ 187037 w 2530187"/>
              <a:gd name="connsiteY1" fmla="*/ 301337 h 550719"/>
              <a:gd name="connsiteX2" fmla="*/ 244187 w 2530187"/>
              <a:gd name="connsiteY2" fmla="*/ 218209 h 550719"/>
              <a:gd name="connsiteX3" fmla="*/ 306532 w 2530187"/>
              <a:gd name="connsiteY3" fmla="*/ 150669 h 550719"/>
              <a:gd name="connsiteX4" fmla="*/ 316923 w 2530187"/>
              <a:gd name="connsiteY4" fmla="*/ 197428 h 550719"/>
              <a:gd name="connsiteX5" fmla="*/ 368878 w 2530187"/>
              <a:gd name="connsiteY5" fmla="*/ 228600 h 550719"/>
              <a:gd name="connsiteX6" fmla="*/ 462396 w 2530187"/>
              <a:gd name="connsiteY6" fmla="*/ 306532 h 550719"/>
              <a:gd name="connsiteX7" fmla="*/ 524741 w 2530187"/>
              <a:gd name="connsiteY7" fmla="*/ 400050 h 550719"/>
              <a:gd name="connsiteX8" fmla="*/ 576696 w 2530187"/>
              <a:gd name="connsiteY8" fmla="*/ 462396 h 550719"/>
              <a:gd name="connsiteX9" fmla="*/ 639041 w 2530187"/>
              <a:gd name="connsiteY9" fmla="*/ 503959 h 550719"/>
              <a:gd name="connsiteX10" fmla="*/ 789709 w 2530187"/>
              <a:gd name="connsiteY10" fmla="*/ 306532 h 550719"/>
              <a:gd name="connsiteX11" fmla="*/ 992332 w 2530187"/>
              <a:gd name="connsiteY11" fmla="*/ 72737 h 550719"/>
              <a:gd name="connsiteX12" fmla="*/ 1044287 w 2530187"/>
              <a:gd name="connsiteY12" fmla="*/ 46759 h 550719"/>
              <a:gd name="connsiteX13" fmla="*/ 1059873 w 2530187"/>
              <a:gd name="connsiteY13" fmla="*/ 57150 h 550719"/>
              <a:gd name="connsiteX14" fmla="*/ 1246909 w 2530187"/>
              <a:gd name="connsiteY14" fmla="*/ 254578 h 550719"/>
              <a:gd name="connsiteX15" fmla="*/ 1272887 w 2530187"/>
              <a:gd name="connsiteY15" fmla="*/ 311728 h 550719"/>
              <a:gd name="connsiteX16" fmla="*/ 1288473 w 2530187"/>
              <a:gd name="connsiteY16" fmla="*/ 353291 h 550719"/>
              <a:gd name="connsiteX17" fmla="*/ 1340428 w 2530187"/>
              <a:gd name="connsiteY17" fmla="*/ 420832 h 550719"/>
              <a:gd name="connsiteX18" fmla="*/ 1402773 w 2530187"/>
              <a:gd name="connsiteY18" fmla="*/ 306532 h 550719"/>
              <a:gd name="connsiteX19" fmla="*/ 1511878 w 2530187"/>
              <a:gd name="connsiteY19" fmla="*/ 135082 h 550719"/>
              <a:gd name="connsiteX20" fmla="*/ 1636569 w 2530187"/>
              <a:gd name="connsiteY20" fmla="*/ 0 h 550719"/>
              <a:gd name="connsiteX21" fmla="*/ 1652155 w 2530187"/>
              <a:gd name="connsiteY21" fmla="*/ 77932 h 550719"/>
              <a:gd name="connsiteX22" fmla="*/ 1662546 w 2530187"/>
              <a:gd name="connsiteY22" fmla="*/ 166255 h 550719"/>
              <a:gd name="connsiteX23" fmla="*/ 1698914 w 2530187"/>
              <a:gd name="connsiteY23" fmla="*/ 238991 h 550719"/>
              <a:gd name="connsiteX24" fmla="*/ 1724891 w 2530187"/>
              <a:gd name="connsiteY24" fmla="*/ 327314 h 550719"/>
              <a:gd name="connsiteX25" fmla="*/ 1745673 w 2530187"/>
              <a:gd name="connsiteY25" fmla="*/ 431223 h 550719"/>
              <a:gd name="connsiteX26" fmla="*/ 1818409 w 2530187"/>
              <a:gd name="connsiteY26" fmla="*/ 296141 h 550719"/>
              <a:gd name="connsiteX27" fmla="*/ 1854778 w 2530187"/>
              <a:gd name="connsiteY27" fmla="*/ 254578 h 550719"/>
              <a:gd name="connsiteX28" fmla="*/ 1896341 w 2530187"/>
              <a:gd name="connsiteY28" fmla="*/ 197428 h 550719"/>
              <a:gd name="connsiteX29" fmla="*/ 1948296 w 2530187"/>
              <a:gd name="connsiteY29" fmla="*/ 98714 h 550719"/>
              <a:gd name="connsiteX30" fmla="*/ 1974273 w 2530187"/>
              <a:gd name="connsiteY30" fmla="*/ 192232 h 550719"/>
              <a:gd name="connsiteX31" fmla="*/ 2192482 w 2530187"/>
              <a:gd name="connsiteY31" fmla="*/ 368878 h 550719"/>
              <a:gd name="connsiteX32" fmla="*/ 2208069 w 2530187"/>
              <a:gd name="connsiteY32" fmla="*/ 374073 h 550719"/>
              <a:gd name="connsiteX33" fmla="*/ 2286000 w 2530187"/>
              <a:gd name="connsiteY33" fmla="*/ 322119 h 550719"/>
              <a:gd name="connsiteX34" fmla="*/ 2332759 w 2530187"/>
              <a:gd name="connsiteY34" fmla="*/ 249382 h 550719"/>
              <a:gd name="connsiteX35" fmla="*/ 2405496 w 2530187"/>
              <a:gd name="connsiteY35" fmla="*/ 155864 h 550719"/>
              <a:gd name="connsiteX36" fmla="*/ 2504209 w 2530187"/>
              <a:gd name="connsiteY36" fmla="*/ 67541 h 550719"/>
              <a:gd name="connsiteX37" fmla="*/ 2530187 w 2530187"/>
              <a:gd name="connsiteY37" fmla="*/ 57150 h 55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530187" h="550719">
                <a:moveTo>
                  <a:pt x="0" y="550719"/>
                </a:moveTo>
                <a:cubicBezTo>
                  <a:pt x="80531" y="389660"/>
                  <a:pt x="-58946" y="659134"/>
                  <a:pt x="187037" y="301337"/>
                </a:cubicBezTo>
                <a:cubicBezTo>
                  <a:pt x="206087" y="273628"/>
                  <a:pt x="222660" y="244041"/>
                  <a:pt x="244187" y="218209"/>
                </a:cubicBezTo>
                <a:cubicBezTo>
                  <a:pt x="334698" y="109596"/>
                  <a:pt x="262686" y="223747"/>
                  <a:pt x="306532" y="150669"/>
                </a:cubicBezTo>
                <a:cubicBezTo>
                  <a:pt x="309996" y="166255"/>
                  <a:pt x="306949" y="184960"/>
                  <a:pt x="316923" y="197428"/>
                </a:cubicBezTo>
                <a:cubicBezTo>
                  <a:pt x="329540" y="213199"/>
                  <a:pt x="352721" y="216482"/>
                  <a:pt x="368878" y="228600"/>
                </a:cubicBezTo>
                <a:cubicBezTo>
                  <a:pt x="401340" y="252947"/>
                  <a:pt x="435100" y="276507"/>
                  <a:pt x="462396" y="306532"/>
                </a:cubicBezTo>
                <a:cubicBezTo>
                  <a:pt x="487598" y="334254"/>
                  <a:pt x="502586" y="369838"/>
                  <a:pt x="524741" y="400050"/>
                </a:cubicBezTo>
                <a:cubicBezTo>
                  <a:pt x="540739" y="421865"/>
                  <a:pt x="557567" y="443267"/>
                  <a:pt x="576696" y="462396"/>
                </a:cubicBezTo>
                <a:cubicBezTo>
                  <a:pt x="589435" y="475135"/>
                  <a:pt x="621876" y="493660"/>
                  <a:pt x="639041" y="503959"/>
                </a:cubicBezTo>
                <a:cubicBezTo>
                  <a:pt x="752767" y="475530"/>
                  <a:pt x="662597" y="508607"/>
                  <a:pt x="789709" y="306532"/>
                </a:cubicBezTo>
                <a:cubicBezTo>
                  <a:pt x="862743" y="190426"/>
                  <a:pt x="885963" y="155087"/>
                  <a:pt x="992332" y="72737"/>
                </a:cubicBezTo>
                <a:cubicBezTo>
                  <a:pt x="1007642" y="60884"/>
                  <a:pt x="1026969" y="55418"/>
                  <a:pt x="1044287" y="46759"/>
                </a:cubicBezTo>
                <a:cubicBezTo>
                  <a:pt x="1049482" y="50223"/>
                  <a:pt x="1054792" y="53521"/>
                  <a:pt x="1059873" y="57150"/>
                </a:cubicBezTo>
                <a:cubicBezTo>
                  <a:pt x="1130768" y="107791"/>
                  <a:pt x="1222673" y="201260"/>
                  <a:pt x="1246909" y="254578"/>
                </a:cubicBezTo>
                <a:cubicBezTo>
                  <a:pt x="1255568" y="273628"/>
                  <a:pt x="1264767" y="292442"/>
                  <a:pt x="1272887" y="311728"/>
                </a:cubicBezTo>
                <a:cubicBezTo>
                  <a:pt x="1278629" y="325365"/>
                  <a:pt x="1281287" y="340357"/>
                  <a:pt x="1288473" y="353291"/>
                </a:cubicBezTo>
                <a:cubicBezTo>
                  <a:pt x="1310215" y="392427"/>
                  <a:pt x="1316441" y="396846"/>
                  <a:pt x="1340428" y="420832"/>
                </a:cubicBezTo>
                <a:cubicBezTo>
                  <a:pt x="1390974" y="387133"/>
                  <a:pt x="1333025" y="429753"/>
                  <a:pt x="1402773" y="306532"/>
                </a:cubicBezTo>
                <a:cubicBezTo>
                  <a:pt x="1436142" y="247580"/>
                  <a:pt x="1470797" y="188944"/>
                  <a:pt x="1511878" y="135082"/>
                </a:cubicBezTo>
                <a:cubicBezTo>
                  <a:pt x="1549040" y="86358"/>
                  <a:pt x="1636569" y="0"/>
                  <a:pt x="1636569" y="0"/>
                </a:cubicBezTo>
                <a:cubicBezTo>
                  <a:pt x="1641764" y="25977"/>
                  <a:pt x="1648065" y="51758"/>
                  <a:pt x="1652155" y="77932"/>
                </a:cubicBezTo>
                <a:cubicBezTo>
                  <a:pt x="1656731" y="107221"/>
                  <a:pt x="1654281" y="137786"/>
                  <a:pt x="1662546" y="166255"/>
                </a:cubicBezTo>
                <a:cubicBezTo>
                  <a:pt x="1670104" y="192287"/>
                  <a:pt x="1689129" y="213712"/>
                  <a:pt x="1698914" y="238991"/>
                </a:cubicBezTo>
                <a:cubicBezTo>
                  <a:pt x="1709992" y="267610"/>
                  <a:pt x="1717223" y="297600"/>
                  <a:pt x="1724891" y="327314"/>
                </a:cubicBezTo>
                <a:cubicBezTo>
                  <a:pt x="1736059" y="370591"/>
                  <a:pt x="1739217" y="392483"/>
                  <a:pt x="1745673" y="431223"/>
                </a:cubicBezTo>
                <a:cubicBezTo>
                  <a:pt x="1810267" y="398926"/>
                  <a:pt x="1742904" y="438267"/>
                  <a:pt x="1818409" y="296141"/>
                </a:cubicBezTo>
                <a:cubicBezTo>
                  <a:pt x="1827046" y="279883"/>
                  <a:pt x="1843371" y="269027"/>
                  <a:pt x="1854778" y="254578"/>
                </a:cubicBezTo>
                <a:cubicBezTo>
                  <a:pt x="1869374" y="236090"/>
                  <a:pt x="1883504" y="217178"/>
                  <a:pt x="1896341" y="197428"/>
                </a:cubicBezTo>
                <a:cubicBezTo>
                  <a:pt x="1911679" y="173832"/>
                  <a:pt x="1936111" y="123084"/>
                  <a:pt x="1948296" y="98714"/>
                </a:cubicBezTo>
                <a:cubicBezTo>
                  <a:pt x="1956955" y="129887"/>
                  <a:pt x="1953511" y="167419"/>
                  <a:pt x="1974273" y="192232"/>
                </a:cubicBezTo>
                <a:cubicBezTo>
                  <a:pt x="2028048" y="256500"/>
                  <a:pt x="2107781" y="331233"/>
                  <a:pt x="2192482" y="368878"/>
                </a:cubicBezTo>
                <a:cubicBezTo>
                  <a:pt x="2197487" y="371102"/>
                  <a:pt x="2202873" y="372341"/>
                  <a:pt x="2208069" y="374073"/>
                </a:cubicBezTo>
                <a:cubicBezTo>
                  <a:pt x="2234046" y="356755"/>
                  <a:pt x="2263924" y="344195"/>
                  <a:pt x="2286000" y="322119"/>
                </a:cubicBezTo>
                <a:cubicBezTo>
                  <a:pt x="2306381" y="301738"/>
                  <a:pt x="2315937" y="272787"/>
                  <a:pt x="2332759" y="249382"/>
                </a:cubicBezTo>
                <a:cubicBezTo>
                  <a:pt x="2355808" y="217314"/>
                  <a:pt x="2378404" y="184598"/>
                  <a:pt x="2405496" y="155864"/>
                </a:cubicBezTo>
                <a:cubicBezTo>
                  <a:pt x="2435785" y="123739"/>
                  <a:pt x="2469591" y="94947"/>
                  <a:pt x="2504209" y="67541"/>
                </a:cubicBezTo>
                <a:cubicBezTo>
                  <a:pt x="2511521" y="61752"/>
                  <a:pt x="2530187" y="57150"/>
                  <a:pt x="2530187" y="5715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CA0B69-B473-0D12-6411-4CAAAA58770D}"/>
              </a:ext>
            </a:extLst>
          </p:cNvPr>
          <p:cNvSpPr txBox="1"/>
          <p:nvPr/>
        </p:nvSpPr>
        <p:spPr>
          <a:xfrm>
            <a:off x="4769427" y="763806"/>
            <a:ext cx="2384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Latent space representation</a:t>
            </a:r>
            <a:endParaRPr lang="en-GB" dirty="0"/>
          </a:p>
        </p:txBody>
      </p:sp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C6759244-DDC1-4A15-8A26-04044C6E37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985"/>
          <a:stretch/>
        </p:blipFill>
        <p:spPr>
          <a:xfrm>
            <a:off x="8793272" y="4618759"/>
            <a:ext cx="3150881" cy="1380202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20F33E0-F04A-9B82-9263-3E95FA90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10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F5349-A862-FF2D-AB1A-956D47DCC7B2}"/>
              </a:ext>
            </a:extLst>
          </p:cNvPr>
          <p:cNvSpPr txBox="1"/>
          <p:nvPr/>
        </p:nvSpPr>
        <p:spPr>
          <a:xfrm>
            <a:off x="654628" y="5763396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evaluated on mean absolute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3E560-A767-CEE2-1B90-C058C2CAAA2E}"/>
              </a:ext>
            </a:extLst>
          </p:cNvPr>
          <p:cNvSpPr txBox="1"/>
          <p:nvPr/>
        </p:nvSpPr>
        <p:spPr>
          <a:xfrm>
            <a:off x="10737669" y="2223655"/>
            <a:ext cx="129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ECG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BCFBF-D933-3F44-9DDA-C291B5D90BE6}"/>
              </a:ext>
            </a:extLst>
          </p:cNvPr>
          <p:cNvSpPr txBox="1"/>
          <p:nvPr/>
        </p:nvSpPr>
        <p:spPr>
          <a:xfrm>
            <a:off x="9245701" y="4184402"/>
            <a:ext cx="24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Intracardiac rhythm</a:t>
            </a:r>
          </a:p>
        </p:txBody>
      </p:sp>
    </p:spTree>
    <p:extLst>
      <p:ext uri="{BB962C8B-B14F-4D97-AF65-F5344CB8AC3E}">
        <p14:creationId xmlns:p14="http://schemas.microsoft.com/office/powerpoint/2010/main" val="382593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73D7-4B8C-A977-6B21-11B50A26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CNN</a:t>
            </a:r>
          </a:p>
        </p:txBody>
      </p:sp>
      <p:pic>
        <p:nvPicPr>
          <p:cNvPr id="5" name="Content Placeholder 4" descr="A diagram of a company's architecture&#10;&#10;Description automatically generated">
            <a:extLst>
              <a:ext uri="{FF2B5EF4-FFF2-40B4-BE49-F238E27FC236}">
                <a16:creationId xmlns:a16="http://schemas.microsoft.com/office/drawing/2014/main" id="{6303FA4D-3244-86E2-226A-472FF3D35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2"/>
          <a:stretch/>
        </p:blipFill>
        <p:spPr>
          <a:xfrm>
            <a:off x="1660741" y="1597023"/>
            <a:ext cx="7675491" cy="46472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A6A31-0A5D-2D32-6888-C866017B7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120" b="49470"/>
          <a:stretch/>
        </p:blipFill>
        <p:spPr>
          <a:xfrm>
            <a:off x="168485" y="2322367"/>
            <a:ext cx="1631855" cy="1272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B3EA36-4C39-4AEC-EF0A-13FC5BB6EEAE}"/>
              </a:ext>
            </a:extLst>
          </p:cNvPr>
          <p:cNvSpPr txBox="1"/>
          <p:nvPr/>
        </p:nvSpPr>
        <p:spPr>
          <a:xfrm>
            <a:off x="9336232" y="2737920"/>
            <a:ext cx="214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Sample Entropy</a:t>
            </a:r>
          </a:p>
          <a:p>
            <a:r>
              <a:rPr lang="en-GB" dirty="0"/>
              <a:t>M = 2 R= 0.15 * SD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08CA6B-E388-6292-A717-B5143A84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11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CF7-0AE3-8EB2-F234-62869094E482}"/>
              </a:ext>
            </a:extLst>
          </p:cNvPr>
          <p:cNvSpPr txBox="1"/>
          <p:nvPr/>
        </p:nvSpPr>
        <p:spPr>
          <a:xfrm>
            <a:off x="6889173" y="4712277"/>
            <a:ext cx="4914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evaluated on correlation between original sample entropy values and predicted sample entropy values</a:t>
            </a:r>
          </a:p>
        </p:txBody>
      </p:sp>
    </p:spTree>
    <p:extLst>
      <p:ext uri="{BB962C8B-B14F-4D97-AF65-F5344CB8AC3E}">
        <p14:creationId xmlns:p14="http://schemas.microsoft.com/office/powerpoint/2010/main" val="2133385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F907-9DD5-BBBE-379D-8D9D15E35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23"/>
            <a:ext cx="10515600" cy="1325563"/>
          </a:xfrm>
        </p:spPr>
        <p:txBody>
          <a:bodyPr/>
          <a:lstStyle/>
          <a:p>
            <a:r>
              <a:rPr lang="en-GB" dirty="0"/>
              <a:t>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92683-2CEA-B837-0E2B-BD4C8D735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3668"/>
            <a:ext cx="10515600" cy="4883295"/>
          </a:xfrm>
        </p:spPr>
        <p:txBody>
          <a:bodyPr/>
          <a:lstStyle/>
          <a:p>
            <a:r>
              <a:rPr lang="en-GB" dirty="0" err="1"/>
              <a:t>Kmeans</a:t>
            </a:r>
            <a:r>
              <a:rPr lang="en-GB" dirty="0"/>
              <a:t> clustering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Statistical analysis</a:t>
            </a:r>
          </a:p>
          <a:p>
            <a:pPr lvl="1"/>
            <a:r>
              <a:rPr lang="en-GB" dirty="0"/>
              <a:t>Continuous variables : Wilcox rank sum test</a:t>
            </a:r>
          </a:p>
          <a:p>
            <a:pPr lvl="1"/>
            <a:r>
              <a:rPr lang="en-GB" dirty="0"/>
              <a:t>Categorical : Pearson chi squared , Fischer exact test (smaller cluster)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CCEB4-8736-E4A7-D9B8-113B09ED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5B987-B262-C4DE-F70F-D6B8BF48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93" y="1702161"/>
            <a:ext cx="2636693" cy="2500720"/>
          </a:xfrm>
          <a:prstGeom prst="rect">
            <a:avLst/>
          </a:prstGeom>
        </p:spPr>
      </p:pic>
      <p:pic>
        <p:nvPicPr>
          <p:cNvPr id="8" name="Picture 7" descr="A chart with colorful lines&#10;&#10;Description automatically generated with medium confidence">
            <a:extLst>
              <a:ext uri="{FF2B5EF4-FFF2-40B4-BE49-F238E27FC236}">
                <a16:creationId xmlns:a16="http://schemas.microsoft.com/office/drawing/2014/main" id="{2879A1DA-9DE5-2942-63F8-C0B8FA5C4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252" y="1739643"/>
            <a:ext cx="2619209" cy="24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4C274-2522-F143-9D1D-893E4E70F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GB" sz="40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25" name="Graphic 24" descr="Bar chart">
            <a:extLst>
              <a:ext uri="{FF2B5EF4-FFF2-40B4-BE49-F238E27FC236}">
                <a16:creationId xmlns:a16="http://schemas.microsoft.com/office/drawing/2014/main" id="{2D7859F9-062F-02A7-126A-20C2E4C9C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EA35-A9AC-4D95-ED92-E297E038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B46E21-B69D-4B83-98DD-8D246C1B56B1}" type="slidenum">
              <a:rPr lang="en-GB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GB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686A89-F44F-2604-89B2-1BF9A2837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115" y="412190"/>
            <a:ext cx="1589600" cy="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3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3310C-D525-96FC-E465-494161209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Primary objective (reconstruction and feature extraction)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AAE49-B1DD-9887-97E2-398CCAB9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B46E21-B69D-4B83-98DD-8D246C1B56B1}" type="slidenum">
              <a:rPr lang="en-GB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GB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EE81A-B8AB-3232-2347-EF5F0F581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86" y="136525"/>
            <a:ext cx="1589600" cy="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5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E99D-1B94-8AD3-B5FF-EA0EF172C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967" y="-81016"/>
            <a:ext cx="4561609" cy="154002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2060"/>
                </a:solidFill>
              </a:rPr>
              <a:t>Model appraisal (ECG reconstruction)</a:t>
            </a:r>
          </a:p>
        </p:txBody>
      </p:sp>
      <p:pic>
        <p:nvPicPr>
          <p:cNvPr id="5" name="Picture 4" descr="A graph of training loss&#10;&#10;Description automatically generated">
            <a:extLst>
              <a:ext uri="{FF2B5EF4-FFF2-40B4-BE49-F238E27FC236}">
                <a16:creationId xmlns:a16="http://schemas.microsoft.com/office/drawing/2014/main" id="{A485DF19-BC2A-C878-4F3B-A4B5E0F63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8" y="1405588"/>
            <a:ext cx="3668126" cy="2751094"/>
          </a:xfrm>
          <a:prstGeom prst="rect">
            <a:avLst/>
          </a:prstGeom>
        </p:spPr>
      </p:pic>
      <p:pic>
        <p:nvPicPr>
          <p:cNvPr id="7" name="Picture 6" descr="A graph of a person with a blue line&#10;&#10;Description automatically generated">
            <a:extLst>
              <a:ext uri="{FF2B5EF4-FFF2-40B4-BE49-F238E27FC236}">
                <a16:creationId xmlns:a16="http://schemas.microsoft.com/office/drawing/2014/main" id="{D217C072-DE65-214B-3B45-1F70E4891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2" y="4372144"/>
            <a:ext cx="3840843" cy="1883183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6A45303-9B3E-ED78-7724-344B8A5D7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56" y="1413165"/>
            <a:ext cx="3306494" cy="5209512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751C210E-B19B-3FD5-D253-5834E5B42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494" y="1447976"/>
            <a:ext cx="3279710" cy="51673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04B164-F1DD-F111-B246-B5753623B745}"/>
              </a:ext>
            </a:extLst>
          </p:cNvPr>
          <p:cNvSpPr txBox="1"/>
          <p:nvPr/>
        </p:nvSpPr>
        <p:spPr>
          <a:xfrm>
            <a:off x="5029811" y="1109817"/>
            <a:ext cx="13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MAE = 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B7743-ED14-4A4E-9BC5-A15AB9D2FD70}"/>
              </a:ext>
            </a:extLst>
          </p:cNvPr>
          <p:cNvSpPr txBox="1"/>
          <p:nvPr/>
        </p:nvSpPr>
        <p:spPr>
          <a:xfrm>
            <a:off x="9159077" y="1043833"/>
            <a:ext cx="13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MAE = 620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2E46A-5659-CE86-DBD3-234BF8EA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15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FEBEA-12B0-AE2F-5035-D735FB934945}"/>
              </a:ext>
            </a:extLst>
          </p:cNvPr>
          <p:cNvSpPr txBox="1"/>
          <p:nvPr/>
        </p:nvSpPr>
        <p:spPr>
          <a:xfrm>
            <a:off x="4279357" y="785791"/>
            <a:ext cx="311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Good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D057B-E240-A9EF-21A0-CBEDCCE8962A}"/>
              </a:ext>
            </a:extLst>
          </p:cNvPr>
          <p:cNvSpPr txBox="1"/>
          <p:nvPr/>
        </p:nvSpPr>
        <p:spPr>
          <a:xfrm>
            <a:off x="8157906" y="740485"/>
            <a:ext cx="311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Bad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8CA863-2E8E-88FC-2A81-A4AB2173BDE7}"/>
              </a:ext>
            </a:extLst>
          </p:cNvPr>
          <p:cNvSpPr txBox="1"/>
          <p:nvPr/>
        </p:nvSpPr>
        <p:spPr>
          <a:xfrm>
            <a:off x="7887293" y="1537854"/>
            <a:ext cx="236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8BCF0-02EB-9255-EB2A-9BC7756B115E}"/>
              </a:ext>
            </a:extLst>
          </p:cNvPr>
          <p:cNvSpPr txBox="1"/>
          <p:nvPr/>
        </p:nvSpPr>
        <p:spPr>
          <a:xfrm>
            <a:off x="7770602" y="2166393"/>
            <a:ext cx="47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/>
              <a:t>aVF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D4D60-FEBE-F3FA-A2F6-010432904091}"/>
              </a:ext>
            </a:extLst>
          </p:cNvPr>
          <p:cNvSpPr txBox="1"/>
          <p:nvPr/>
        </p:nvSpPr>
        <p:spPr>
          <a:xfrm>
            <a:off x="7770602" y="2748318"/>
            <a:ext cx="44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V1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CB9365-8456-E0D9-4584-9B8F5A2EDC77}"/>
              </a:ext>
            </a:extLst>
          </p:cNvPr>
          <p:cNvSpPr txBox="1"/>
          <p:nvPr/>
        </p:nvSpPr>
        <p:spPr>
          <a:xfrm>
            <a:off x="7816337" y="3376857"/>
            <a:ext cx="47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V6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120574-0D17-198D-D97C-006E2AC25958}"/>
              </a:ext>
            </a:extLst>
          </p:cNvPr>
          <p:cNvSpPr txBox="1"/>
          <p:nvPr/>
        </p:nvSpPr>
        <p:spPr>
          <a:xfrm rot="16200000">
            <a:off x="2851133" y="2289503"/>
            <a:ext cx="258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1679B9-0B2D-CDAC-AE2A-C2A102C3C6F3}"/>
              </a:ext>
            </a:extLst>
          </p:cNvPr>
          <p:cNvSpPr txBox="1"/>
          <p:nvPr/>
        </p:nvSpPr>
        <p:spPr>
          <a:xfrm rot="16200000">
            <a:off x="2851134" y="4953792"/>
            <a:ext cx="258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Reconstructed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41FB5-6745-031F-68A3-236E30C585D1}"/>
              </a:ext>
            </a:extLst>
          </p:cNvPr>
          <p:cNvSpPr txBox="1"/>
          <p:nvPr/>
        </p:nvSpPr>
        <p:spPr>
          <a:xfrm>
            <a:off x="7887292" y="4156682"/>
            <a:ext cx="236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494C0C-3737-A6F5-FA3C-C4A97987F0EE}"/>
              </a:ext>
            </a:extLst>
          </p:cNvPr>
          <p:cNvSpPr txBox="1"/>
          <p:nvPr/>
        </p:nvSpPr>
        <p:spPr>
          <a:xfrm>
            <a:off x="7758625" y="4782618"/>
            <a:ext cx="470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/>
              <a:t>aVF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23237D-BEB8-9A75-D8B9-2D5840B9C6A3}"/>
              </a:ext>
            </a:extLst>
          </p:cNvPr>
          <p:cNvSpPr txBox="1"/>
          <p:nvPr/>
        </p:nvSpPr>
        <p:spPr>
          <a:xfrm>
            <a:off x="7770602" y="5408554"/>
            <a:ext cx="44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C9754E-F4FE-52A0-187E-6D544B7BC198}"/>
              </a:ext>
            </a:extLst>
          </p:cNvPr>
          <p:cNvSpPr txBox="1"/>
          <p:nvPr/>
        </p:nvSpPr>
        <p:spPr>
          <a:xfrm>
            <a:off x="7790071" y="6039154"/>
            <a:ext cx="47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V6</a:t>
            </a:r>
          </a:p>
        </p:txBody>
      </p:sp>
    </p:spTree>
    <p:extLst>
      <p:ext uri="{BB962C8B-B14F-4D97-AF65-F5344CB8AC3E}">
        <p14:creationId xmlns:p14="http://schemas.microsoft.com/office/powerpoint/2010/main" val="3912969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63BE1-4203-5E92-478D-D085FA77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53" y="236268"/>
            <a:ext cx="6390442" cy="963882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2060"/>
                </a:solidFill>
              </a:rPr>
              <a:t>Model appraisal (Intracardiac rhythm)</a:t>
            </a:r>
          </a:p>
        </p:txBody>
      </p:sp>
      <p:pic>
        <p:nvPicPr>
          <p:cNvPr id="5" name="Picture 4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33639DFE-781E-CF2F-A89B-B0B59640F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8" y="1819684"/>
            <a:ext cx="3126669" cy="2345002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6BA71D59-BFFF-CA1C-3CA7-D99D30FA1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84084"/>
            <a:ext cx="3787587" cy="487754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9EF702C3-B425-49BF-5FE4-DDD8DF3D9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63"/>
          <a:stretch/>
        </p:blipFill>
        <p:spPr>
          <a:xfrm>
            <a:off x="7342093" y="1819684"/>
            <a:ext cx="4596879" cy="1961633"/>
          </a:xfrm>
          <a:prstGeom prst="rect">
            <a:avLst/>
          </a:prstGeom>
        </p:spPr>
      </p:pic>
      <p:pic>
        <p:nvPicPr>
          <p:cNvPr id="13" name="Picture 1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2408B45-EA11-98C1-C7F6-BF0BF4438D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75"/>
          <a:stretch/>
        </p:blipFill>
        <p:spPr>
          <a:xfrm>
            <a:off x="7250941" y="4452504"/>
            <a:ext cx="4692719" cy="203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EF4412-AA65-B508-CADE-70F2133A321F}"/>
              </a:ext>
            </a:extLst>
          </p:cNvPr>
          <p:cNvSpPr txBox="1"/>
          <p:nvPr/>
        </p:nvSpPr>
        <p:spPr>
          <a:xfrm>
            <a:off x="4623545" y="1293111"/>
            <a:ext cx="13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MAE = 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E53CFF-A4C1-7CE0-B02B-5C1A3108C23C}"/>
              </a:ext>
            </a:extLst>
          </p:cNvPr>
          <p:cNvSpPr txBox="1"/>
          <p:nvPr/>
        </p:nvSpPr>
        <p:spPr>
          <a:xfrm>
            <a:off x="8969618" y="1310435"/>
            <a:ext cx="13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MAE = 25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8CB3A-DFF7-F6C0-97FC-91C4D7CEBDE9}"/>
              </a:ext>
            </a:extLst>
          </p:cNvPr>
          <p:cNvSpPr txBox="1"/>
          <p:nvPr/>
        </p:nvSpPr>
        <p:spPr>
          <a:xfrm>
            <a:off x="9048734" y="3989123"/>
            <a:ext cx="139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MAE = 525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20B5E-605F-A380-4993-733B72B20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16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794F5-40E8-FE3F-FD43-DEA756F51ECC}"/>
              </a:ext>
            </a:extLst>
          </p:cNvPr>
          <p:cNvSpPr txBox="1"/>
          <p:nvPr/>
        </p:nvSpPr>
        <p:spPr>
          <a:xfrm>
            <a:off x="3895124" y="871145"/>
            <a:ext cx="311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Good reconstruction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B5BF4-EA96-A130-D7A3-743841A83587}"/>
              </a:ext>
            </a:extLst>
          </p:cNvPr>
          <p:cNvSpPr txBox="1"/>
          <p:nvPr/>
        </p:nvSpPr>
        <p:spPr>
          <a:xfrm>
            <a:off x="8112826" y="871145"/>
            <a:ext cx="311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Bad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6D6A9-F646-35CD-0B3A-41FB9BA2D850}"/>
              </a:ext>
            </a:extLst>
          </p:cNvPr>
          <p:cNvSpPr txBox="1"/>
          <p:nvPr/>
        </p:nvSpPr>
        <p:spPr>
          <a:xfrm>
            <a:off x="129854" y="5901583"/>
            <a:ext cx="324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intracardiac lead(CS 3-4)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BC70B3-7F52-6CA4-BDE0-21CC53A5D68F}"/>
              </a:ext>
            </a:extLst>
          </p:cNvPr>
          <p:cNvSpPr txBox="1"/>
          <p:nvPr/>
        </p:nvSpPr>
        <p:spPr>
          <a:xfrm>
            <a:off x="198358" y="5101967"/>
            <a:ext cx="3247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Predicted intracardiac lead</a:t>
            </a:r>
          </a:p>
        </p:txBody>
      </p:sp>
    </p:spTree>
    <p:extLst>
      <p:ext uri="{BB962C8B-B14F-4D97-AF65-F5344CB8AC3E}">
        <p14:creationId xmlns:p14="http://schemas.microsoft.com/office/powerpoint/2010/main" val="3090648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62AC-F9F1-093E-32E0-DC4FF323D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06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CNN (sample entropy prediction)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A88BE-106F-EF9D-E976-1B236BB4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8FDD5C6-5A0F-EC7E-B3BE-A065CEA65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24516"/>
              </p:ext>
            </p:extLst>
          </p:nvPr>
        </p:nvGraphicFramePr>
        <p:xfrm>
          <a:off x="193965" y="987136"/>
          <a:ext cx="11911443" cy="543444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970481">
                  <a:extLst>
                    <a:ext uri="{9D8B030D-6E8A-4147-A177-3AD203B41FA5}">
                      <a16:colId xmlns:a16="http://schemas.microsoft.com/office/drawing/2014/main" val="1247099757"/>
                    </a:ext>
                  </a:extLst>
                </a:gridCol>
                <a:gridCol w="3970481">
                  <a:extLst>
                    <a:ext uri="{9D8B030D-6E8A-4147-A177-3AD203B41FA5}">
                      <a16:colId xmlns:a16="http://schemas.microsoft.com/office/drawing/2014/main" val="2521535952"/>
                    </a:ext>
                  </a:extLst>
                </a:gridCol>
                <a:gridCol w="3970481">
                  <a:extLst>
                    <a:ext uri="{9D8B030D-6E8A-4147-A177-3AD203B41FA5}">
                      <a16:colId xmlns:a16="http://schemas.microsoft.com/office/drawing/2014/main" val="3445477767"/>
                    </a:ext>
                  </a:extLst>
                </a:gridCol>
              </a:tblGrid>
              <a:tr h="37835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 2 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 1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 2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36812"/>
                  </a:ext>
                </a:extLst>
              </a:tr>
              <a:tr h="227929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518549"/>
                  </a:ext>
                </a:extLst>
              </a:tr>
              <a:tr h="54941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 3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 4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 5 Correlation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022692"/>
                  </a:ext>
                </a:extLst>
              </a:tr>
              <a:tr h="2227388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319640"/>
                  </a:ext>
                </a:extLst>
              </a:tr>
            </a:tbl>
          </a:graphicData>
        </a:graphic>
      </p:graphicFrame>
      <p:pic>
        <p:nvPicPr>
          <p:cNvPr id="17" name="Picture 16" descr="A screen shot of a graph&#10;&#10;Description automatically generated">
            <a:extLst>
              <a:ext uri="{FF2B5EF4-FFF2-40B4-BE49-F238E27FC236}">
                <a16:creationId xmlns:a16="http://schemas.microsoft.com/office/drawing/2014/main" id="{FD9CE31A-6CAD-A36A-3AD7-4A1986DB0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1"/>
          <a:stretch/>
        </p:blipFill>
        <p:spPr>
          <a:xfrm>
            <a:off x="4385959" y="1415258"/>
            <a:ext cx="3531696" cy="2182108"/>
          </a:xfrm>
          <a:prstGeom prst="rect">
            <a:avLst/>
          </a:prstGeom>
        </p:spPr>
      </p:pic>
      <p:pic>
        <p:nvPicPr>
          <p:cNvPr id="19" name="Picture 18" descr="A diagram of a graph&#10;&#10;Description automatically generated">
            <a:extLst>
              <a:ext uri="{FF2B5EF4-FFF2-40B4-BE49-F238E27FC236}">
                <a16:creationId xmlns:a16="http://schemas.microsoft.com/office/drawing/2014/main" id="{6978427E-8917-E1FA-7484-E718863CF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1"/>
          <a:stretch/>
        </p:blipFill>
        <p:spPr>
          <a:xfrm>
            <a:off x="8363386" y="1468278"/>
            <a:ext cx="3531696" cy="2129504"/>
          </a:xfrm>
          <a:prstGeom prst="rect">
            <a:avLst/>
          </a:prstGeom>
        </p:spPr>
      </p:pic>
      <p:pic>
        <p:nvPicPr>
          <p:cNvPr id="21" name="Picture 20" descr="A screen shot of a graph&#10;&#10;Description automatically generated">
            <a:extLst>
              <a:ext uri="{FF2B5EF4-FFF2-40B4-BE49-F238E27FC236}">
                <a16:creationId xmlns:a16="http://schemas.microsoft.com/office/drawing/2014/main" id="{0517A151-65A6-2929-3ADF-3726A992CF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6"/>
          <a:stretch/>
        </p:blipFill>
        <p:spPr>
          <a:xfrm>
            <a:off x="494346" y="4291446"/>
            <a:ext cx="3323736" cy="2002559"/>
          </a:xfrm>
          <a:prstGeom prst="rect">
            <a:avLst/>
          </a:prstGeom>
        </p:spPr>
      </p:pic>
      <p:pic>
        <p:nvPicPr>
          <p:cNvPr id="23" name="Picture 22" descr="A graph with blue dots and red line&#10;&#10;Description automatically generated">
            <a:extLst>
              <a:ext uri="{FF2B5EF4-FFF2-40B4-BE49-F238E27FC236}">
                <a16:creationId xmlns:a16="http://schemas.microsoft.com/office/drawing/2014/main" id="{8EF5857C-8C13-45F4-BA08-6AC8E770D1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0"/>
          <a:stretch/>
        </p:blipFill>
        <p:spPr>
          <a:xfrm>
            <a:off x="4476341" y="4222888"/>
            <a:ext cx="3485403" cy="2071117"/>
          </a:xfrm>
          <a:prstGeom prst="rect">
            <a:avLst/>
          </a:prstGeom>
        </p:spPr>
      </p:pic>
      <p:pic>
        <p:nvPicPr>
          <p:cNvPr id="25" name="Picture 24" descr="A graph with blue dots and a red line&#10;&#10;Description automatically generated">
            <a:extLst>
              <a:ext uri="{FF2B5EF4-FFF2-40B4-BE49-F238E27FC236}">
                <a16:creationId xmlns:a16="http://schemas.microsoft.com/office/drawing/2014/main" id="{494EB892-BD52-4403-4B19-2455FA417C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93"/>
          <a:stretch/>
        </p:blipFill>
        <p:spPr>
          <a:xfrm>
            <a:off x="8373920" y="4197574"/>
            <a:ext cx="3408633" cy="2096431"/>
          </a:xfrm>
          <a:prstGeom prst="rect">
            <a:avLst/>
          </a:prstGeom>
        </p:spPr>
      </p:pic>
      <p:pic>
        <p:nvPicPr>
          <p:cNvPr id="27" name="Picture 26" descr="A graph of loss and training&#10;&#10;Description automatically generated">
            <a:extLst>
              <a:ext uri="{FF2B5EF4-FFF2-40B4-BE49-F238E27FC236}">
                <a16:creationId xmlns:a16="http://schemas.microsoft.com/office/drawing/2014/main" id="{1BF7E59E-38AF-7F56-BA5D-3FC5C04FE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6" y="1415258"/>
            <a:ext cx="2937200" cy="21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8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3310C-D525-96FC-E465-494161209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>
                <a:solidFill>
                  <a:srgbClr val="FFFFFF"/>
                </a:solidFill>
              </a:rPr>
              <a:t>Secondary objective (clustering)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AAE49-B1DD-9887-97E2-398CCAB9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B46E21-B69D-4B83-98DD-8D246C1B56B1}" type="slidenum">
              <a:rPr lang="en-GB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GB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BDB4C-CDF9-BD07-FA6F-BBEC609D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86" y="136525"/>
            <a:ext cx="1589600" cy="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0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4136-B870-0821-2825-E634CE985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36525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Clustering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A946A-E601-0D4A-4391-9841557A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19</a:t>
            </a:fld>
            <a:endParaRPr lang="en-GB"/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729800CA-6344-ADA0-0239-C11EC52D6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86503"/>
              </p:ext>
            </p:extLst>
          </p:nvPr>
        </p:nvGraphicFramePr>
        <p:xfrm>
          <a:off x="394447" y="1237129"/>
          <a:ext cx="11606304" cy="5258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06">
                  <a:extLst>
                    <a:ext uri="{9D8B030D-6E8A-4147-A177-3AD203B41FA5}">
                      <a16:colId xmlns:a16="http://schemas.microsoft.com/office/drawing/2014/main" val="1726351039"/>
                    </a:ext>
                  </a:extLst>
                </a:gridCol>
                <a:gridCol w="1353670">
                  <a:extLst>
                    <a:ext uri="{9D8B030D-6E8A-4147-A177-3AD203B41FA5}">
                      <a16:colId xmlns:a16="http://schemas.microsoft.com/office/drawing/2014/main" val="2080440640"/>
                    </a:ext>
                  </a:extLst>
                </a:gridCol>
                <a:gridCol w="1450788">
                  <a:extLst>
                    <a:ext uri="{9D8B030D-6E8A-4147-A177-3AD203B41FA5}">
                      <a16:colId xmlns:a16="http://schemas.microsoft.com/office/drawing/2014/main" val="3226387743"/>
                    </a:ext>
                  </a:extLst>
                </a:gridCol>
                <a:gridCol w="1450788">
                  <a:extLst>
                    <a:ext uri="{9D8B030D-6E8A-4147-A177-3AD203B41FA5}">
                      <a16:colId xmlns:a16="http://schemas.microsoft.com/office/drawing/2014/main" val="2874547250"/>
                    </a:ext>
                  </a:extLst>
                </a:gridCol>
                <a:gridCol w="1450788">
                  <a:extLst>
                    <a:ext uri="{9D8B030D-6E8A-4147-A177-3AD203B41FA5}">
                      <a16:colId xmlns:a16="http://schemas.microsoft.com/office/drawing/2014/main" val="3566982134"/>
                    </a:ext>
                  </a:extLst>
                </a:gridCol>
                <a:gridCol w="1450788">
                  <a:extLst>
                    <a:ext uri="{9D8B030D-6E8A-4147-A177-3AD203B41FA5}">
                      <a16:colId xmlns:a16="http://schemas.microsoft.com/office/drawing/2014/main" val="215678992"/>
                    </a:ext>
                  </a:extLst>
                </a:gridCol>
                <a:gridCol w="1450788">
                  <a:extLst>
                    <a:ext uri="{9D8B030D-6E8A-4147-A177-3AD203B41FA5}">
                      <a16:colId xmlns:a16="http://schemas.microsoft.com/office/drawing/2014/main" val="3141919659"/>
                    </a:ext>
                  </a:extLst>
                </a:gridCol>
                <a:gridCol w="1450788">
                  <a:extLst>
                    <a:ext uri="{9D8B030D-6E8A-4147-A177-3AD203B41FA5}">
                      <a16:colId xmlns:a16="http://schemas.microsoft.com/office/drawing/2014/main" val="3616844474"/>
                    </a:ext>
                  </a:extLst>
                </a:gridCol>
              </a:tblGrid>
              <a:tr h="376518">
                <a:tc>
                  <a:txBody>
                    <a:bodyPr/>
                    <a:lstStyle/>
                    <a:p>
                      <a:pPr algn="l" fontAlgn="t"/>
                      <a:r>
                        <a:rPr lang="en-GB" sz="1800" b="1" i="0" u="none" strike="noStrike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Characteristic</a:t>
                      </a:r>
                    </a:p>
                  </a:txBody>
                  <a:tcPr marL="4763" marR="4763" marT="4763" marB="0"/>
                </a:tc>
                <a:tc gridSpan="7">
                  <a:txBody>
                    <a:bodyPr/>
                    <a:lstStyle/>
                    <a:p>
                      <a:pPr algn="ctr" fontAlgn="t"/>
                      <a:r>
                        <a:rPr lang="en-GB" sz="1800" b="1" i="0" u="none" strike="noStrike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 marL="4763" marR="4763" marT="4763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65744"/>
                  </a:ext>
                </a:extLst>
              </a:tr>
              <a:tr h="65576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Number (number of samples)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1(n = 42,438)</a:t>
                      </a:r>
                    </a:p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Reference </a:t>
                      </a:r>
                    </a:p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Cluster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 (n = 37)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3(n = 258)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4 (n= 6,203)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</a:rPr>
                        <a:t>5 (n = 14)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6 (n = 107)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</a:rPr>
                        <a:t>7 (n = 473)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265659607"/>
                  </a:ext>
                </a:extLst>
              </a:tr>
              <a:tr h="30364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Age(Years)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63 (9)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62 (10)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65 (9)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63 (9)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71 (12)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65 (8)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65 (11)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375616552"/>
                  </a:ext>
                </a:extLst>
              </a:tr>
              <a:tr h="30364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BMI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29.5 (6.3)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28.6 (3.0)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26.9 (5.2)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29.6 (5.7)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28.7 (2.2)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28.4(3.2)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30.0(5.2)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932349746"/>
                  </a:ext>
                </a:extLst>
              </a:tr>
              <a:tr h="537750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eGFR(less than 100 bad) (mL/min/1.73m2)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70 (14)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76(13)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77 (9)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69 (14)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74 (5)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81 (11)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68(14)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836956533"/>
                  </a:ext>
                </a:extLst>
              </a:tr>
              <a:tr h="360043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LA Dimension (mm)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38.8 (6.1)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40.8(5.2)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35.3 (4.9)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38.9(6.2)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41.0(4.4)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38.6 (4.6)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38.0 (6.0)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651804112"/>
                  </a:ext>
                </a:extLst>
              </a:tr>
              <a:tr h="360043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LA Area 2Ch (cmsq)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23.56 (2.75)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23.03 (1.78)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22.49 (1.20)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23.57 (2.49)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25.29 (2.82)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22.46 (1.31)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23.69 (1.87)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049769754"/>
                  </a:ext>
                </a:extLst>
              </a:tr>
              <a:tr h="360043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LA Area 4Ch (cmsq)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25.2 (4.0)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25.3 (3.5)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23.6 (1.8)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25.2 (3.8)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27.1 (6.0)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23.3(2.9)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25.1 (2.8)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522367846"/>
                  </a:ext>
                </a:extLst>
              </a:tr>
              <a:tr h="30364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LVEF (%) 50 good over 50 bad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51 (7)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54 (2)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52 (5)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50 (7)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58(6)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52 (4)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50 (8)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967766396"/>
                  </a:ext>
                </a:extLst>
              </a:tr>
              <a:tr h="30364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CHADsVASc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3.00 (1.38)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2.08(0.72)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3.08(0.82)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3.11 (1.47)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2.80(0.11)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2.80 (1.40)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3.59 (1.54)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1738128601"/>
                  </a:ext>
                </a:extLst>
              </a:tr>
              <a:tr h="30364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CAAPAF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3.92(1.53)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4.27(2.71)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3.77(1.49)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3.94(1.62)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4.36(1.45)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3.92(1.72)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4.01 (1.73)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3637323379"/>
                  </a:ext>
                </a:extLst>
              </a:tr>
              <a:tr h="30364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APPLE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2.04 (0.90)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2.03 (0.83)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1.71 (0.58)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2.14 (0.94)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1.93(0.41)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1.79(0.70)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2.37 (1.02)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545744081"/>
                  </a:ext>
                </a:extLst>
              </a:tr>
              <a:tr h="360043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Atrial Diameter(cm)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1.63 (0.97)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1.84 (0.93)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1.23 (0.45)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1.67 (0.98)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1.95(0.58)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1.37(0.75)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1.58 (0.84)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080406943"/>
                  </a:ext>
                </a:extLst>
              </a:tr>
              <a:tr h="360043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sample entropy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0.27 (0.18)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0.20(0.08)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0.21(0.10)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rgbClr val="212529"/>
                          </a:solidFill>
                          <a:effectLst/>
                          <a:latin typeface="Arial" panose="020B0604020202020204" pitchFamily="34" charset="0"/>
                        </a:rPr>
                        <a:t>0.26(0.16)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</a:rPr>
                        <a:t>0.65(0.18)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highlight>
                          <a:srgbClr val="FF0000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00FF00"/>
                          </a:highlight>
                          <a:latin typeface="Arial" panose="020B0604020202020204" pitchFamily="34" charset="0"/>
                        </a:rPr>
                        <a:t>0.13(0.09)</a:t>
                      </a:r>
                    </a:p>
                  </a:txBody>
                  <a:tcPr marL="4763" marR="4763" marT="476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0" i="0" u="none" strike="noStrike" dirty="0">
                          <a:solidFill>
                            <a:srgbClr val="212529"/>
                          </a:solidFill>
                          <a:effectLst/>
                          <a:highlight>
                            <a:srgbClr val="FF0000"/>
                          </a:highlight>
                          <a:latin typeface="Arial" panose="020B0604020202020204" pitchFamily="34" charset="0"/>
                        </a:rPr>
                        <a:t>0.29 (0.17)</a:t>
                      </a:r>
                    </a:p>
                  </a:txBody>
                  <a:tcPr marL="4763" marR="4763" marT="4763" marB="0"/>
                </a:tc>
                <a:extLst>
                  <a:ext uri="{0D108BD9-81ED-4DB2-BD59-A6C34878D82A}">
                    <a16:rowId xmlns:a16="http://schemas.microsoft.com/office/drawing/2014/main" val="2908466507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30B148A2-38E7-949C-7E19-57E1BF7BFB0F}"/>
              </a:ext>
            </a:extLst>
          </p:cNvPr>
          <p:cNvSpPr/>
          <p:nvPr/>
        </p:nvSpPr>
        <p:spPr>
          <a:xfrm>
            <a:off x="355599" y="5765858"/>
            <a:ext cx="11684000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78C58C-0880-C382-0B7F-470AE03228D9}"/>
              </a:ext>
            </a:extLst>
          </p:cNvPr>
          <p:cNvSpPr/>
          <p:nvPr/>
        </p:nvSpPr>
        <p:spPr>
          <a:xfrm>
            <a:off x="394447" y="3378340"/>
            <a:ext cx="11624235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91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AEB35-23E1-C977-2E26-9F63737A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20DB89-35BF-48F9-5348-B187684C7C72}"/>
              </a:ext>
            </a:extLst>
          </p:cNvPr>
          <p:cNvSpPr txBox="1">
            <a:spLocks/>
          </p:cNvSpPr>
          <p:nvPr/>
        </p:nvSpPr>
        <p:spPr>
          <a:xfrm>
            <a:off x="367301" y="493201"/>
            <a:ext cx="7304643" cy="1322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700" b="1" dirty="0">
                <a:solidFill>
                  <a:srgbClr val="002060"/>
                </a:solidFill>
              </a:rPr>
              <a:t>What is an ECG and what is Atrial fibrillation (AF)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1256EF0-71AB-0657-9D6A-7B91615C5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361147"/>
              </p:ext>
            </p:extLst>
          </p:nvPr>
        </p:nvGraphicFramePr>
        <p:xfrm>
          <a:off x="367301" y="1844386"/>
          <a:ext cx="7696044" cy="4649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Diagram of avl and avl&#10;&#10;Description automatically generated">
            <a:extLst>
              <a:ext uri="{FF2B5EF4-FFF2-40B4-BE49-F238E27FC236}">
                <a16:creationId xmlns:a16="http://schemas.microsoft.com/office/drawing/2014/main" id="{EAB48062-E5CA-04F7-C885-FDF3775993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668" y="819707"/>
            <a:ext cx="2775435" cy="2445489"/>
          </a:xfrm>
          <a:prstGeom prst="rect">
            <a:avLst/>
          </a:prstGeom>
        </p:spPr>
      </p:pic>
      <p:pic>
        <p:nvPicPr>
          <p:cNvPr id="8" name="Picture 7" descr="A diagram of a rib cage&#10;&#10;Description automatically generated">
            <a:extLst>
              <a:ext uri="{FF2B5EF4-FFF2-40B4-BE49-F238E27FC236}">
                <a16:creationId xmlns:a16="http://schemas.microsoft.com/office/drawing/2014/main" id="{25A02641-A862-69F9-36E5-A5F320AF95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6259" y="4093423"/>
            <a:ext cx="2794844" cy="2445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D891A-7B16-F196-73A8-E0C92BCB7D48}"/>
              </a:ext>
            </a:extLst>
          </p:cNvPr>
          <p:cNvSpPr txBox="1"/>
          <p:nvPr/>
        </p:nvSpPr>
        <p:spPr>
          <a:xfrm>
            <a:off x="8256256" y="493201"/>
            <a:ext cx="277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Distal limbs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562E77-EF39-796A-ED03-471DF2642EF7}"/>
              </a:ext>
            </a:extLst>
          </p:cNvPr>
          <p:cNvSpPr txBox="1"/>
          <p:nvPr/>
        </p:nvSpPr>
        <p:spPr>
          <a:xfrm>
            <a:off x="8256256" y="3592804"/>
            <a:ext cx="277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Chest leads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C2E655-5310-DD33-11C7-8EB03C5A98AE}"/>
              </a:ext>
            </a:extLst>
          </p:cNvPr>
          <p:cNvSpPr txBox="1"/>
          <p:nvPr/>
        </p:nvSpPr>
        <p:spPr>
          <a:xfrm>
            <a:off x="10731137" y="2743200"/>
            <a:ext cx="254726" cy="521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₃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93A04-3B78-82F5-6510-D2493E5DF09D}"/>
              </a:ext>
            </a:extLst>
          </p:cNvPr>
          <p:cNvSpPr txBox="1"/>
          <p:nvPr/>
        </p:nvSpPr>
        <p:spPr>
          <a:xfrm>
            <a:off x="10750839" y="5965791"/>
            <a:ext cx="25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₄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1360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0DA3-929D-313F-9FC0-3CF2A845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6375"/>
            <a:ext cx="10515600" cy="1325563"/>
          </a:xfrm>
        </p:spPr>
        <p:txBody>
          <a:bodyPr/>
          <a:lstStyle/>
          <a:p>
            <a:r>
              <a:rPr lang="en-GB" dirty="0"/>
              <a:t>Low sample entropy cohorts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DCE51-7AA9-D362-3CF1-24B7A49E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20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E840E-E6E0-A1D7-794E-F8038B6B5143}"/>
              </a:ext>
            </a:extLst>
          </p:cNvPr>
          <p:cNvSpPr txBox="1"/>
          <p:nvPr/>
        </p:nvSpPr>
        <p:spPr>
          <a:xfrm>
            <a:off x="1495170" y="684824"/>
            <a:ext cx="350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 3 SE=0.21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3A02-A938-FB73-3EDA-3794C2FD5245}"/>
              </a:ext>
            </a:extLst>
          </p:cNvPr>
          <p:cNvSpPr txBox="1"/>
          <p:nvPr/>
        </p:nvSpPr>
        <p:spPr>
          <a:xfrm>
            <a:off x="7403522" y="2611913"/>
            <a:ext cx="311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 6 SE = 0.13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392751C-96E1-0334-7412-794A40FADC7C}"/>
              </a:ext>
            </a:extLst>
          </p:cNvPr>
          <p:cNvGrpSpPr/>
          <p:nvPr/>
        </p:nvGrpSpPr>
        <p:grpSpPr>
          <a:xfrm>
            <a:off x="71785" y="1054156"/>
            <a:ext cx="6214716" cy="3490950"/>
            <a:chOff x="779460" y="109728"/>
            <a:chExt cx="10633079" cy="650443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BD2D838-C361-53E9-E5F6-D0623ADB4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50" t="-383" r="9800"/>
            <a:stretch/>
          </p:blipFill>
          <p:spPr>
            <a:xfrm>
              <a:off x="779460" y="109728"/>
              <a:ext cx="10633079" cy="6504431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1358A33-FB82-C75D-E2FB-03312FB26028}"/>
                </a:ext>
              </a:extLst>
            </p:cNvPr>
            <p:cNvSpPr/>
            <p:nvPr/>
          </p:nvSpPr>
          <p:spPr>
            <a:xfrm>
              <a:off x="2702093" y="324575"/>
              <a:ext cx="2174707" cy="14481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5A96D6-AE1B-D754-746B-C38B61CB6027}"/>
                </a:ext>
              </a:extLst>
            </p:cNvPr>
            <p:cNvSpPr/>
            <p:nvPr/>
          </p:nvSpPr>
          <p:spPr>
            <a:xfrm>
              <a:off x="2702093" y="5932895"/>
              <a:ext cx="1650451" cy="14481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A50A6F3-1FFE-7DE3-F163-8399B1154A78}"/>
                </a:ext>
              </a:extLst>
            </p:cNvPr>
            <p:cNvSpPr/>
            <p:nvPr/>
          </p:nvSpPr>
          <p:spPr>
            <a:xfrm>
              <a:off x="779460" y="2628863"/>
              <a:ext cx="2244156" cy="14481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6DABDAF-844C-7950-A2AE-040BDC117297}"/>
                </a:ext>
              </a:extLst>
            </p:cNvPr>
            <p:cNvSpPr/>
            <p:nvPr/>
          </p:nvSpPr>
          <p:spPr>
            <a:xfrm>
              <a:off x="3610397" y="6201118"/>
              <a:ext cx="1266403" cy="14481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A6C1027-C6DD-5715-3B27-6F4E00EFB2F7}"/>
                </a:ext>
              </a:extLst>
            </p:cNvPr>
            <p:cNvSpPr/>
            <p:nvPr/>
          </p:nvSpPr>
          <p:spPr>
            <a:xfrm>
              <a:off x="8261645" y="1019518"/>
              <a:ext cx="1552915" cy="15091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3390AD9-3D54-28A0-10B8-F1568599AA2C}"/>
                </a:ext>
              </a:extLst>
            </p:cNvPr>
            <p:cNvSpPr/>
            <p:nvPr/>
          </p:nvSpPr>
          <p:spPr>
            <a:xfrm>
              <a:off x="7841021" y="617182"/>
              <a:ext cx="1973539" cy="15091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7849F2-D125-A09E-3619-7595915BBDE6}"/>
                </a:ext>
              </a:extLst>
            </p:cNvPr>
            <p:cNvSpPr/>
            <p:nvPr/>
          </p:nvSpPr>
          <p:spPr>
            <a:xfrm>
              <a:off x="7274876" y="340557"/>
              <a:ext cx="986770" cy="128835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ADC2BFA-DE0B-0F97-85B7-A825CC0D1E3F}"/>
                </a:ext>
              </a:extLst>
            </p:cNvPr>
            <p:cNvSpPr/>
            <p:nvPr/>
          </p:nvSpPr>
          <p:spPr>
            <a:xfrm>
              <a:off x="8683052" y="1504893"/>
              <a:ext cx="2070292" cy="15091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501F72-593E-F0D2-43C6-1176CC87D8FB}"/>
                </a:ext>
              </a:extLst>
            </p:cNvPr>
            <p:cNvSpPr/>
            <p:nvPr/>
          </p:nvSpPr>
          <p:spPr>
            <a:xfrm>
              <a:off x="9152444" y="3908613"/>
              <a:ext cx="1881316" cy="15091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D4C8E65-2E01-5002-B194-16FFEC000E60}"/>
                </a:ext>
              </a:extLst>
            </p:cNvPr>
            <p:cNvSpPr/>
            <p:nvPr/>
          </p:nvSpPr>
          <p:spPr>
            <a:xfrm>
              <a:off x="8969564" y="4491523"/>
              <a:ext cx="1326580" cy="15091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5F7E88F-CE58-2E16-6FE4-B4BEAF9745CB}"/>
                </a:ext>
              </a:extLst>
            </p:cNvPr>
            <p:cNvSpPr/>
            <p:nvPr/>
          </p:nvSpPr>
          <p:spPr>
            <a:xfrm>
              <a:off x="8683052" y="5074433"/>
              <a:ext cx="723076" cy="15091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9ADC1E-C441-0142-A2CE-FF643832C9DF}"/>
                </a:ext>
              </a:extLst>
            </p:cNvPr>
            <p:cNvSpPr/>
            <p:nvPr/>
          </p:nvSpPr>
          <p:spPr>
            <a:xfrm>
              <a:off x="8246488" y="5581886"/>
              <a:ext cx="1013336" cy="15091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CFCDBAF-FD85-38F0-D155-54923E1E566C}"/>
                </a:ext>
              </a:extLst>
            </p:cNvPr>
            <p:cNvSpPr/>
            <p:nvPr/>
          </p:nvSpPr>
          <p:spPr>
            <a:xfrm>
              <a:off x="6661528" y="6381025"/>
              <a:ext cx="3268856" cy="150913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D91E223-0DB6-47C4-EC0A-92107A4BAE4B}"/>
                </a:ext>
              </a:extLst>
            </p:cNvPr>
            <p:cNvSpPr/>
            <p:nvPr/>
          </p:nvSpPr>
          <p:spPr>
            <a:xfrm>
              <a:off x="2776110" y="5488960"/>
              <a:ext cx="1082658" cy="1757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485B52-200E-BA26-4FA7-59CFAFAD0E85}"/>
              </a:ext>
            </a:extLst>
          </p:cNvPr>
          <p:cNvGrpSpPr/>
          <p:nvPr/>
        </p:nvGrpSpPr>
        <p:grpSpPr>
          <a:xfrm>
            <a:off x="6151251" y="2967798"/>
            <a:ext cx="5930061" cy="3415553"/>
            <a:chOff x="749808" y="92624"/>
            <a:chExt cx="10832592" cy="6616899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08A3516-D114-1FED-052E-41A145071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950" r="10300"/>
            <a:stretch/>
          </p:blipFill>
          <p:spPr>
            <a:xfrm>
              <a:off x="749808" y="92624"/>
              <a:ext cx="10832592" cy="6616899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B559573-4CD0-AA78-5D95-706F228D6B74}"/>
                </a:ext>
              </a:extLst>
            </p:cNvPr>
            <p:cNvSpPr/>
            <p:nvPr/>
          </p:nvSpPr>
          <p:spPr>
            <a:xfrm>
              <a:off x="802420" y="3192743"/>
              <a:ext cx="2221196" cy="2362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118B948-ED3E-B891-05FB-DB39B38B9A5B}"/>
                </a:ext>
              </a:extLst>
            </p:cNvPr>
            <p:cNvSpPr/>
            <p:nvPr/>
          </p:nvSpPr>
          <p:spPr>
            <a:xfrm>
              <a:off x="7959124" y="5996903"/>
              <a:ext cx="776444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497E17A-E066-24CF-EA72-953B2C2A1F87}"/>
                </a:ext>
              </a:extLst>
            </p:cNvPr>
            <p:cNvSpPr/>
            <p:nvPr/>
          </p:nvSpPr>
          <p:spPr>
            <a:xfrm>
              <a:off x="8440708" y="5631143"/>
              <a:ext cx="1032476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E174996-A986-6CC4-2AB9-6A474D79D0AE}"/>
                </a:ext>
              </a:extLst>
            </p:cNvPr>
            <p:cNvSpPr/>
            <p:nvPr/>
          </p:nvSpPr>
          <p:spPr>
            <a:xfrm>
              <a:off x="6758212" y="6472391"/>
              <a:ext cx="3342860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5DC1001-CDEC-00D6-0725-5C6C2A067D74}"/>
                </a:ext>
              </a:extLst>
            </p:cNvPr>
            <p:cNvSpPr/>
            <p:nvPr/>
          </p:nvSpPr>
          <p:spPr>
            <a:xfrm>
              <a:off x="9111268" y="4576535"/>
              <a:ext cx="1410428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601A9CB-AF64-2F6A-03DF-10B166618CE7}"/>
                </a:ext>
              </a:extLst>
            </p:cNvPr>
            <p:cNvSpPr/>
            <p:nvPr/>
          </p:nvSpPr>
          <p:spPr>
            <a:xfrm>
              <a:off x="9111268" y="2046695"/>
              <a:ext cx="928844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27502A7-607E-C6D7-02A6-08A1B0B7D7AB}"/>
                </a:ext>
              </a:extLst>
            </p:cNvPr>
            <p:cNvSpPr/>
            <p:nvPr/>
          </p:nvSpPr>
          <p:spPr>
            <a:xfrm>
              <a:off x="2771428" y="5996903"/>
              <a:ext cx="1660364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2A9323F-0723-6A16-EF6F-01B9E27EB069}"/>
                </a:ext>
              </a:extLst>
            </p:cNvPr>
            <p:cNvSpPr/>
            <p:nvPr/>
          </p:nvSpPr>
          <p:spPr>
            <a:xfrm>
              <a:off x="3533428" y="6312334"/>
              <a:ext cx="1471388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6C69341-921F-5472-F71D-64D88D8A18DB}"/>
                </a:ext>
              </a:extLst>
            </p:cNvPr>
            <p:cNvSpPr/>
            <p:nvPr/>
          </p:nvSpPr>
          <p:spPr>
            <a:xfrm>
              <a:off x="802420" y="2636446"/>
              <a:ext cx="2300444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134AF9B-D4EA-F4A7-CFA0-055A67877A02}"/>
                </a:ext>
              </a:extLst>
            </p:cNvPr>
            <p:cNvSpPr/>
            <p:nvPr/>
          </p:nvSpPr>
          <p:spPr>
            <a:xfrm>
              <a:off x="1929054" y="1512515"/>
              <a:ext cx="1660364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3568EE6-7F05-35EC-9549-6B144117BCB9}"/>
                </a:ext>
              </a:extLst>
            </p:cNvPr>
            <p:cNvSpPr/>
            <p:nvPr/>
          </p:nvSpPr>
          <p:spPr>
            <a:xfrm>
              <a:off x="2771428" y="305580"/>
              <a:ext cx="2233388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B9212BE-0B14-0F02-1E9B-E5BEF2A4AECB}"/>
                </a:ext>
              </a:extLst>
            </p:cNvPr>
            <p:cNvSpPr/>
            <p:nvPr/>
          </p:nvSpPr>
          <p:spPr>
            <a:xfrm>
              <a:off x="3736848" y="117009"/>
              <a:ext cx="1865376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34CEBD-352D-0308-23CA-C52BA65FCE75}"/>
                </a:ext>
              </a:extLst>
            </p:cNvPr>
            <p:cNvSpPr/>
            <p:nvPr/>
          </p:nvSpPr>
          <p:spPr>
            <a:xfrm>
              <a:off x="3889248" y="269409"/>
              <a:ext cx="1865376" cy="160057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EE9FB96-92D8-A8FC-866E-CC5566CB391B}"/>
                </a:ext>
              </a:extLst>
            </p:cNvPr>
            <p:cNvSpPr/>
            <p:nvPr/>
          </p:nvSpPr>
          <p:spPr>
            <a:xfrm>
              <a:off x="7414658" y="310293"/>
              <a:ext cx="1026050" cy="119174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0BCFC2E-47AE-9385-FC9C-A89B2B9C8F3C}"/>
              </a:ext>
            </a:extLst>
          </p:cNvPr>
          <p:cNvSpPr txBox="1"/>
          <p:nvPr/>
        </p:nvSpPr>
        <p:spPr>
          <a:xfrm>
            <a:off x="6403705" y="1047924"/>
            <a:ext cx="55939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Cluster 3 has lowest proportion of people with an enlarged atrial diameter (1.9%)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They do not have other comorbidities at high rate valvular, vascular disease  (5.4% and 0%)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74B0A48-7CC1-7444-21B4-DA201B4A39C8}"/>
              </a:ext>
            </a:extLst>
          </p:cNvPr>
          <p:cNvSpPr txBox="1"/>
          <p:nvPr/>
        </p:nvSpPr>
        <p:spPr>
          <a:xfrm>
            <a:off x="251012" y="4689990"/>
            <a:ext cx="5713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Cluster 6 has the Highest level of normal LA volume at 50% </a:t>
            </a:r>
          </a:p>
        </p:txBody>
      </p:sp>
    </p:spTree>
    <p:extLst>
      <p:ext uri="{BB962C8B-B14F-4D97-AF65-F5344CB8AC3E}">
        <p14:creationId xmlns:p14="http://schemas.microsoft.com/office/powerpoint/2010/main" val="5504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0DA3-929D-313F-9FC0-3CF2A8453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6375"/>
            <a:ext cx="10515600" cy="1325563"/>
          </a:xfrm>
        </p:spPr>
        <p:txBody>
          <a:bodyPr/>
          <a:lstStyle/>
          <a:p>
            <a:r>
              <a:rPr lang="en-GB" dirty="0"/>
              <a:t>High</a:t>
            </a:r>
            <a:r>
              <a:rPr lang="en-GB"/>
              <a:t> sample entropy cohorts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DCE51-7AA9-D362-3CF1-24B7A49EE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21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E840E-E6E0-A1D7-794E-F8038B6B5143}"/>
              </a:ext>
            </a:extLst>
          </p:cNvPr>
          <p:cNvSpPr txBox="1"/>
          <p:nvPr/>
        </p:nvSpPr>
        <p:spPr>
          <a:xfrm>
            <a:off x="1381568" y="851749"/>
            <a:ext cx="350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 5 SE = 0.65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C3A02-A938-FB73-3EDA-3794C2FD5245}"/>
              </a:ext>
            </a:extLst>
          </p:cNvPr>
          <p:cNvSpPr txBox="1"/>
          <p:nvPr/>
        </p:nvSpPr>
        <p:spPr>
          <a:xfrm>
            <a:off x="7403522" y="2611913"/>
            <a:ext cx="311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Cluster 7 SE = 0.29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3C7DDD-A607-9386-5805-9B3F31E45FB8}"/>
              </a:ext>
            </a:extLst>
          </p:cNvPr>
          <p:cNvGrpSpPr/>
          <p:nvPr/>
        </p:nvGrpSpPr>
        <p:grpSpPr>
          <a:xfrm>
            <a:off x="71783" y="1119187"/>
            <a:ext cx="6213801" cy="3488627"/>
            <a:chOff x="774192" y="145841"/>
            <a:chExt cx="10735056" cy="66217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3375AD-F306-855A-FFF6-91EE4654C865}"/>
                </a:ext>
              </a:extLst>
            </p:cNvPr>
            <p:cNvSpPr/>
            <p:nvPr/>
          </p:nvSpPr>
          <p:spPr>
            <a:xfrm>
              <a:off x="5578711" y="198544"/>
              <a:ext cx="1034577" cy="1611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F6BF3B0-0320-A073-A33D-88242AF9C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49" r="9951"/>
            <a:stretch/>
          </p:blipFill>
          <p:spPr>
            <a:xfrm>
              <a:off x="774192" y="198545"/>
              <a:ext cx="10735056" cy="656908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F7FD23-57AD-8797-B47A-0522DCCC6646}"/>
                </a:ext>
              </a:extLst>
            </p:cNvPr>
            <p:cNvSpPr/>
            <p:nvPr/>
          </p:nvSpPr>
          <p:spPr>
            <a:xfrm>
              <a:off x="6713439" y="198545"/>
              <a:ext cx="1772194" cy="1611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7A719F4-BE89-FCA2-AC64-49B821375BA3}"/>
                </a:ext>
              </a:extLst>
            </p:cNvPr>
            <p:cNvSpPr/>
            <p:nvPr/>
          </p:nvSpPr>
          <p:spPr>
            <a:xfrm>
              <a:off x="7877774" y="698417"/>
              <a:ext cx="2046513" cy="1611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AC8D8E-A12D-CFF7-CF90-89C595EEA4D5}"/>
                </a:ext>
              </a:extLst>
            </p:cNvPr>
            <p:cNvSpPr/>
            <p:nvPr/>
          </p:nvSpPr>
          <p:spPr>
            <a:xfrm>
              <a:off x="774192" y="2716193"/>
              <a:ext cx="2243328" cy="1733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FC83C5-9623-CA20-2684-81D26B90EEB4}"/>
                </a:ext>
              </a:extLst>
            </p:cNvPr>
            <p:cNvSpPr/>
            <p:nvPr/>
          </p:nvSpPr>
          <p:spPr>
            <a:xfrm>
              <a:off x="9237183" y="2752769"/>
              <a:ext cx="1766097" cy="1611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02BF21-EEB0-FDF3-72A3-14FE843E37EF}"/>
                </a:ext>
              </a:extLst>
            </p:cNvPr>
            <p:cNvSpPr/>
            <p:nvPr/>
          </p:nvSpPr>
          <p:spPr>
            <a:xfrm>
              <a:off x="2793711" y="5648369"/>
              <a:ext cx="1107729" cy="1733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260F1F-A827-CFC1-975D-6950AECC5D9B}"/>
                </a:ext>
              </a:extLst>
            </p:cNvPr>
            <p:cNvSpPr/>
            <p:nvPr/>
          </p:nvSpPr>
          <p:spPr>
            <a:xfrm>
              <a:off x="2676144" y="6034689"/>
              <a:ext cx="1652016" cy="173311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176AEE-AF71-575D-CC40-EBA1F29A530F}"/>
                </a:ext>
              </a:extLst>
            </p:cNvPr>
            <p:cNvSpPr/>
            <p:nvPr/>
          </p:nvSpPr>
          <p:spPr>
            <a:xfrm>
              <a:off x="5646639" y="145841"/>
              <a:ext cx="966649" cy="16111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234A5E2-2D79-F46D-3F53-F1E0423CAE01}"/>
              </a:ext>
            </a:extLst>
          </p:cNvPr>
          <p:cNvGrpSpPr/>
          <p:nvPr/>
        </p:nvGrpSpPr>
        <p:grpSpPr>
          <a:xfrm>
            <a:off x="6286500" y="2944361"/>
            <a:ext cx="5439336" cy="3411990"/>
            <a:chOff x="739680" y="170847"/>
            <a:chExt cx="10620216" cy="651630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623713E-0A45-9855-7097-4E4BBAD47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700" t="-880" r="10650" b="880"/>
            <a:stretch/>
          </p:blipFill>
          <p:spPr>
            <a:xfrm>
              <a:off x="832104" y="170847"/>
              <a:ext cx="10527792" cy="651630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8D4BFF0-E90B-2AE9-ECAA-6CC88FCE34D6}"/>
                </a:ext>
              </a:extLst>
            </p:cNvPr>
            <p:cNvSpPr/>
            <p:nvPr/>
          </p:nvSpPr>
          <p:spPr>
            <a:xfrm>
              <a:off x="3654224" y="225552"/>
              <a:ext cx="1844368" cy="146304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3C5234-88F5-15CE-F5F8-D22A595BF0CA}"/>
                </a:ext>
              </a:extLst>
            </p:cNvPr>
            <p:cNvSpPr/>
            <p:nvPr/>
          </p:nvSpPr>
          <p:spPr>
            <a:xfrm>
              <a:off x="2732040" y="444849"/>
              <a:ext cx="2205720" cy="146304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BAA89B-91A3-E1DC-F062-3A17479DF0D4}"/>
                </a:ext>
              </a:extLst>
            </p:cNvPr>
            <p:cNvSpPr/>
            <p:nvPr/>
          </p:nvSpPr>
          <p:spPr>
            <a:xfrm>
              <a:off x="2287032" y="718851"/>
              <a:ext cx="2077704" cy="146304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E0694FB-CDF2-993B-4E55-69A288ADC9F3}"/>
                </a:ext>
              </a:extLst>
            </p:cNvPr>
            <p:cNvSpPr/>
            <p:nvPr/>
          </p:nvSpPr>
          <p:spPr>
            <a:xfrm>
              <a:off x="1866408" y="1139157"/>
              <a:ext cx="2035032" cy="146304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03BF60-F9CC-51E0-3EA8-C19CAD90E5FD}"/>
                </a:ext>
              </a:extLst>
            </p:cNvPr>
            <p:cNvSpPr/>
            <p:nvPr/>
          </p:nvSpPr>
          <p:spPr>
            <a:xfrm>
              <a:off x="1951752" y="1564446"/>
              <a:ext cx="1547352" cy="19120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92AC67-0B45-2D6A-B8D2-BF9DD0A34033}"/>
                </a:ext>
              </a:extLst>
            </p:cNvPr>
            <p:cNvSpPr/>
            <p:nvPr/>
          </p:nvSpPr>
          <p:spPr>
            <a:xfrm>
              <a:off x="739680" y="2722686"/>
              <a:ext cx="2283936" cy="19120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63C472D-C1DB-9541-286E-D6298151D6F8}"/>
                </a:ext>
              </a:extLst>
            </p:cNvPr>
            <p:cNvSpPr/>
            <p:nvPr/>
          </p:nvSpPr>
          <p:spPr>
            <a:xfrm>
              <a:off x="832104" y="3352349"/>
              <a:ext cx="2136648" cy="19120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CFF077-F6FF-25CF-C99D-CFE07E4AD592}"/>
                </a:ext>
              </a:extLst>
            </p:cNvPr>
            <p:cNvSpPr/>
            <p:nvPr/>
          </p:nvSpPr>
          <p:spPr>
            <a:xfrm>
              <a:off x="2228088" y="3982012"/>
              <a:ext cx="795528" cy="19120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50A49B-832D-CC5A-2FB2-00821E08B27D}"/>
                </a:ext>
              </a:extLst>
            </p:cNvPr>
            <p:cNvSpPr/>
            <p:nvPr/>
          </p:nvSpPr>
          <p:spPr>
            <a:xfrm>
              <a:off x="2486160" y="4609318"/>
              <a:ext cx="744720" cy="19120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6A8AAB-5B3E-404F-13EA-62D5897B03B5}"/>
                </a:ext>
              </a:extLst>
            </p:cNvPr>
            <p:cNvSpPr/>
            <p:nvPr/>
          </p:nvSpPr>
          <p:spPr>
            <a:xfrm>
              <a:off x="2784864" y="5623242"/>
              <a:ext cx="1116576" cy="19120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CC5560-03D0-94DC-18D8-31603F2A3C11}"/>
                </a:ext>
              </a:extLst>
            </p:cNvPr>
            <p:cNvSpPr/>
            <p:nvPr/>
          </p:nvSpPr>
          <p:spPr>
            <a:xfrm>
              <a:off x="2672592" y="6043548"/>
              <a:ext cx="1692144" cy="146304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ED59520-87F1-E5C2-5A81-675A5DC6F54D}"/>
                </a:ext>
              </a:extLst>
            </p:cNvPr>
            <p:cNvSpPr/>
            <p:nvPr/>
          </p:nvSpPr>
          <p:spPr>
            <a:xfrm>
              <a:off x="3562608" y="6339999"/>
              <a:ext cx="1320288" cy="146304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2B4DEE-5A8C-684F-1DAC-928BC9128397}"/>
                </a:ext>
              </a:extLst>
            </p:cNvPr>
            <p:cNvSpPr/>
            <p:nvPr/>
          </p:nvSpPr>
          <p:spPr>
            <a:xfrm>
              <a:off x="8347968" y="1102421"/>
              <a:ext cx="1527552" cy="183039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5B61C73-E20C-C857-6244-09B8FA425C2B}"/>
                </a:ext>
              </a:extLst>
            </p:cNvPr>
            <p:cNvSpPr/>
            <p:nvPr/>
          </p:nvSpPr>
          <p:spPr>
            <a:xfrm>
              <a:off x="7823712" y="6089904"/>
              <a:ext cx="789936" cy="146304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34EDB1-7A84-E96E-CC62-0DB26657262E}"/>
                </a:ext>
              </a:extLst>
            </p:cNvPr>
            <p:cNvSpPr/>
            <p:nvPr/>
          </p:nvSpPr>
          <p:spPr>
            <a:xfrm>
              <a:off x="8240016" y="5640404"/>
              <a:ext cx="1116576" cy="23035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D24901-9107-D22F-86A9-392D5A7481FD}"/>
                </a:ext>
              </a:extLst>
            </p:cNvPr>
            <p:cNvSpPr/>
            <p:nvPr/>
          </p:nvSpPr>
          <p:spPr>
            <a:xfrm>
              <a:off x="9221472" y="3347757"/>
              <a:ext cx="2136648" cy="23035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F70D8C-7083-F8AE-5FE3-86F4FC84C38C}"/>
                </a:ext>
              </a:extLst>
            </p:cNvPr>
            <p:cNvSpPr/>
            <p:nvPr/>
          </p:nvSpPr>
          <p:spPr>
            <a:xfrm>
              <a:off x="9154416" y="3962438"/>
              <a:ext cx="1964688" cy="23035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143986C-2045-4565-2D5F-16A17F9D6F02}"/>
                </a:ext>
              </a:extLst>
            </p:cNvPr>
            <p:cNvSpPr/>
            <p:nvPr/>
          </p:nvSpPr>
          <p:spPr>
            <a:xfrm>
              <a:off x="9154416" y="2719869"/>
              <a:ext cx="1787904" cy="191202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B91171C-21D0-3270-0B49-92E06FFB861E}"/>
              </a:ext>
            </a:extLst>
          </p:cNvPr>
          <p:cNvSpPr txBox="1"/>
          <p:nvPr/>
        </p:nvSpPr>
        <p:spPr>
          <a:xfrm>
            <a:off x="6424706" y="1146953"/>
            <a:ext cx="5300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Cluster 5 highest proportion of enlarged left atrial diameter (71%)</a:t>
            </a:r>
          </a:p>
          <a:p>
            <a:r>
              <a:rPr lang="en-GB" sz="2400" dirty="0"/>
              <a:t>Valvular heart disease also high at 75%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08C37B-8819-5078-B5FB-4EF6D20F9C75}"/>
              </a:ext>
            </a:extLst>
          </p:cNvPr>
          <p:cNvSpPr txBox="1"/>
          <p:nvPr/>
        </p:nvSpPr>
        <p:spPr>
          <a:xfrm>
            <a:off x="71783" y="4710336"/>
            <a:ext cx="61387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Cluster 7 has highest rate of severe left ventricle function (29%)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Highest rate of impaired </a:t>
            </a:r>
            <a:r>
              <a:rPr lang="en-GB" sz="2400" dirty="0" err="1"/>
              <a:t>egfr</a:t>
            </a:r>
            <a:r>
              <a:rPr lang="en-GB" sz="2400" dirty="0"/>
              <a:t>/kidney function 36%</a:t>
            </a:r>
          </a:p>
        </p:txBody>
      </p:sp>
    </p:spTree>
    <p:extLst>
      <p:ext uri="{BB962C8B-B14F-4D97-AF65-F5344CB8AC3E}">
        <p14:creationId xmlns:p14="http://schemas.microsoft.com/office/powerpoint/2010/main" val="187755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19906-DA8F-A221-9AA8-7283D6E56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GB" sz="4000" dirty="0">
                <a:solidFill>
                  <a:srgbClr val="FFFFFF"/>
                </a:solidFill>
              </a:rPr>
              <a:t>Discussion</a:t>
            </a:r>
          </a:p>
        </p:txBody>
      </p:sp>
      <p:pic>
        <p:nvPicPr>
          <p:cNvPr id="8" name="Graphic 7" descr="Chat">
            <a:extLst>
              <a:ext uri="{FF2B5EF4-FFF2-40B4-BE49-F238E27FC236}">
                <a16:creationId xmlns:a16="http://schemas.microsoft.com/office/drawing/2014/main" id="{404900FF-44D0-7B57-3AE7-452E22A18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F1C2B-DD97-C0BA-4918-7924D1BD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B46E21-B69D-4B83-98DD-8D246C1B56B1}" type="slidenum">
              <a:rPr lang="en-GB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GB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8C4BA-45D5-EBC6-9CA9-621EFBF96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286" y="136525"/>
            <a:ext cx="1589600" cy="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74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231F-BCC1-B261-417A-33A6E5BA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Phenotype Analysis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B9B294E-F1E3-0252-009F-0827BECF96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665314"/>
              </p:ext>
            </p:extLst>
          </p:nvPr>
        </p:nvGraphicFramePr>
        <p:xfrm>
          <a:off x="260392" y="1362517"/>
          <a:ext cx="11760032" cy="5280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30974-40D8-CBED-F434-DF46870E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283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6EAFF-4C9D-59BE-1B05-CB1EAF544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and model methodology (limitations)</a:t>
            </a:r>
            <a:endParaRPr lang="en-GB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D0C2BF4-F8B9-87C1-1956-E871F7CE64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409853"/>
              </p:ext>
            </p:extLst>
          </p:nvPr>
        </p:nvGraphicFramePr>
        <p:xfrm>
          <a:off x="179294" y="1778336"/>
          <a:ext cx="11833411" cy="4943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EF6C2-5267-9DBB-6E1E-43B75A7E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1937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5B660-9B0C-D007-F19B-CA20459D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work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2EC7DC9-C7AF-0BB1-E562-B1CD13BB81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460389"/>
              </p:ext>
            </p:extLst>
          </p:nvPr>
        </p:nvGraphicFramePr>
        <p:xfrm>
          <a:off x="0" y="1284942"/>
          <a:ext cx="12150165" cy="513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FF5A-18BB-1EE2-DD78-96B7E95D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57B6F-5D85-7CB0-39F9-94AC07C6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D66005-89F4-CFA9-B04A-5720D625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BB46E21-B69D-4B83-98DD-8D246C1B56B1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1FF4B-56C2-8510-ED5E-187F0E5F6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286" y="136525"/>
            <a:ext cx="1589600" cy="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6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B16-EAFD-93C4-73A4-09298A22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(categorical variables table)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29514-FD3D-2409-4C7D-964B14AB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27</a:t>
            </a:fld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671C23F-7B5D-C831-B62B-66DC5584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57384"/>
              </p:ext>
            </p:extLst>
          </p:nvPr>
        </p:nvGraphicFramePr>
        <p:xfrm>
          <a:off x="83671" y="1267012"/>
          <a:ext cx="12048568" cy="39578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071">
                  <a:extLst>
                    <a:ext uri="{9D8B030D-6E8A-4147-A177-3AD203B41FA5}">
                      <a16:colId xmlns:a16="http://schemas.microsoft.com/office/drawing/2014/main" val="1858883421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918079866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774979180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637584857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4151953089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1622967047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4228923238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360926728"/>
                    </a:ext>
                  </a:extLst>
                </a:gridCol>
              </a:tblGrid>
              <a:tr h="373004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Characteristic</a:t>
                      </a:r>
                    </a:p>
                  </a:txBody>
                  <a:tcPr marL="4763" marR="4763" marT="4763" marB="0" anchor="b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Cluster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00854"/>
                  </a:ext>
                </a:extLst>
              </a:tr>
              <a:tr h="37300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583214"/>
                  </a:ext>
                </a:extLst>
              </a:tr>
              <a:tr h="37300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Sex MF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0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97481084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Female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20740769"/>
                  </a:ext>
                </a:extLst>
              </a:tr>
              <a:tr h="37300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Male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16503179"/>
                  </a:ext>
                </a:extLst>
              </a:tr>
              <a:tr h="1660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Persistent or longstanding persistent 1 year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7118264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Longstanding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39824693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Persistent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251265942"/>
                  </a:ext>
                </a:extLst>
              </a:tr>
              <a:tr h="8325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Hypertension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0079588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Diabetes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47036692"/>
                  </a:ext>
                </a:extLst>
              </a:tr>
              <a:tr h="8325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Coronary Disease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81764962"/>
                  </a:ext>
                </a:extLst>
              </a:tr>
              <a:tr h="110847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Valvular Heart Disease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08700518"/>
                  </a:ext>
                </a:extLst>
              </a:tr>
              <a:tr h="8325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Vascular disease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22641981"/>
                  </a:ext>
                </a:extLst>
              </a:tr>
              <a:tr h="110847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StrokeThromboembolism(yes)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02171700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OSA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39646024"/>
                  </a:ext>
                </a:extLst>
              </a:tr>
              <a:tr h="8325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Heart Failure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3831664"/>
                  </a:ext>
                </a:extLst>
              </a:tr>
              <a:tr h="1660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Beta Blocker Not including sotalol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13293604"/>
                  </a:ext>
                </a:extLst>
              </a:tr>
              <a:tr h="193623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Calcium Channel Blocker YN  verapamildiltiazem only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95116176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Fleicanide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92127576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Digoxin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35031327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Amiodarone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86580500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Sotalol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3247904"/>
                  </a:ext>
                </a:extLst>
              </a:tr>
              <a:tr h="8325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Cryoablation or 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4144511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Cryoablation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0663102"/>
                  </a:ext>
                </a:extLst>
              </a:tr>
              <a:tr h="37300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72221017"/>
                  </a:ext>
                </a:extLst>
              </a:tr>
              <a:tr h="22121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Was this patient in AF after completed ablation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48020243"/>
                  </a:ext>
                </a:extLst>
              </a:tr>
              <a:tr h="13843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Recurrence of atrial arrhythmia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0257482"/>
                  </a:ext>
                </a:extLst>
              </a:tr>
              <a:tr h="110847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Congestive Heart Failure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02742214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Diabetes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95348936"/>
                  </a:ext>
                </a:extLst>
              </a:tr>
              <a:tr h="8325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imPaired eGFR &lt;60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98580789"/>
                  </a:ext>
                </a:extLst>
              </a:tr>
              <a:tr h="110847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Left Atrial Diameter &lt;43mm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91427943"/>
                  </a:ext>
                </a:extLst>
              </a:tr>
              <a:tr h="37300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LVEF &gt;50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26227191"/>
                  </a:ext>
                </a:extLst>
              </a:tr>
              <a:tr h="83255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Coronary Artery Disease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23844907"/>
                  </a:ext>
                </a:extLst>
              </a:tr>
              <a:tr h="110847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(Mild)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7460918"/>
                  </a:ext>
                </a:extLst>
              </a:tr>
              <a:tr h="138439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(Moderate)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62164107"/>
                  </a:ext>
                </a:extLst>
              </a:tr>
              <a:tr h="110847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(Normal)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1650961"/>
                  </a:ext>
                </a:extLst>
              </a:tr>
              <a:tr h="110847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(Severe)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29579611"/>
                  </a:ext>
                </a:extLst>
              </a:tr>
              <a:tr h="55663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procedure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13688269"/>
                  </a:ext>
                </a:extLst>
              </a:tr>
              <a:tr h="37300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post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6248144"/>
                  </a:ext>
                </a:extLst>
              </a:tr>
              <a:tr h="37300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645264"/>
                  </a:ext>
                </a:extLst>
              </a:tr>
              <a:tr h="138439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(normal)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9.3%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181036"/>
                  </a:ext>
                </a:extLst>
              </a:tr>
              <a:tr h="138439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(mildly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3476720"/>
                  </a:ext>
                </a:extLst>
              </a:tr>
              <a:tr h="166031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(moderately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6277573"/>
                  </a:ext>
                </a:extLst>
              </a:tr>
              <a:tr h="16603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(severely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5.1%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7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886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B16-EAFD-93C4-73A4-09298A22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(categorical variables table)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29514-FD3D-2409-4C7D-964B14AB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28</a:t>
            </a:fld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671C23F-7B5D-C831-B62B-66DC5584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85617"/>
              </p:ext>
            </p:extLst>
          </p:nvPr>
        </p:nvGraphicFramePr>
        <p:xfrm>
          <a:off x="173318" y="1368612"/>
          <a:ext cx="11946960" cy="35857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70">
                  <a:extLst>
                    <a:ext uri="{9D8B030D-6E8A-4147-A177-3AD203B41FA5}">
                      <a16:colId xmlns:a16="http://schemas.microsoft.com/office/drawing/2014/main" val="1858883421"/>
                    </a:ext>
                  </a:extLst>
                </a:gridCol>
                <a:gridCol w="1493370">
                  <a:extLst>
                    <a:ext uri="{9D8B030D-6E8A-4147-A177-3AD203B41FA5}">
                      <a16:colId xmlns:a16="http://schemas.microsoft.com/office/drawing/2014/main" val="918079866"/>
                    </a:ext>
                  </a:extLst>
                </a:gridCol>
                <a:gridCol w="1493370">
                  <a:extLst>
                    <a:ext uri="{9D8B030D-6E8A-4147-A177-3AD203B41FA5}">
                      <a16:colId xmlns:a16="http://schemas.microsoft.com/office/drawing/2014/main" val="774979180"/>
                    </a:ext>
                  </a:extLst>
                </a:gridCol>
                <a:gridCol w="1493370">
                  <a:extLst>
                    <a:ext uri="{9D8B030D-6E8A-4147-A177-3AD203B41FA5}">
                      <a16:colId xmlns:a16="http://schemas.microsoft.com/office/drawing/2014/main" val="637584857"/>
                    </a:ext>
                  </a:extLst>
                </a:gridCol>
                <a:gridCol w="1493370">
                  <a:extLst>
                    <a:ext uri="{9D8B030D-6E8A-4147-A177-3AD203B41FA5}">
                      <a16:colId xmlns:a16="http://schemas.microsoft.com/office/drawing/2014/main" val="4151953089"/>
                    </a:ext>
                  </a:extLst>
                </a:gridCol>
                <a:gridCol w="1493370">
                  <a:extLst>
                    <a:ext uri="{9D8B030D-6E8A-4147-A177-3AD203B41FA5}">
                      <a16:colId xmlns:a16="http://schemas.microsoft.com/office/drawing/2014/main" val="1622967047"/>
                    </a:ext>
                  </a:extLst>
                </a:gridCol>
                <a:gridCol w="1493370">
                  <a:extLst>
                    <a:ext uri="{9D8B030D-6E8A-4147-A177-3AD203B41FA5}">
                      <a16:colId xmlns:a16="http://schemas.microsoft.com/office/drawing/2014/main" val="4228923238"/>
                    </a:ext>
                  </a:extLst>
                </a:gridCol>
                <a:gridCol w="1493370">
                  <a:extLst>
                    <a:ext uri="{9D8B030D-6E8A-4147-A177-3AD203B41FA5}">
                      <a16:colId xmlns:a16="http://schemas.microsoft.com/office/drawing/2014/main" val="360926728"/>
                    </a:ext>
                  </a:extLst>
                </a:gridCol>
              </a:tblGrid>
              <a:tr h="372148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Characteristic</a:t>
                      </a:r>
                    </a:p>
                  </a:txBody>
                  <a:tcPr marL="4763" marR="4763" marT="4763" marB="0" anchor="b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Cluster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00854"/>
                  </a:ext>
                </a:extLst>
              </a:tr>
              <a:tr h="37214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583214"/>
                  </a:ext>
                </a:extLst>
              </a:tr>
              <a:tr h="8306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Hypertension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0079588"/>
                  </a:ext>
                </a:extLst>
              </a:tr>
              <a:tr h="5553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Diabetes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147036692"/>
                  </a:ext>
                </a:extLst>
              </a:tr>
              <a:tr h="8306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Coronary Disease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81764962"/>
                  </a:ext>
                </a:extLst>
              </a:tr>
              <a:tr h="11059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Valvular Heart Disease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08700518"/>
                  </a:ext>
                </a:extLst>
              </a:tr>
              <a:tr h="126818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Vascular disease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22641981"/>
                  </a:ext>
                </a:extLst>
              </a:tr>
              <a:tr h="11059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StrokeThromboembolism</a:t>
                      </a:r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02171700"/>
                  </a:ext>
                </a:extLst>
              </a:tr>
              <a:tr h="5553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OSA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39646024"/>
                  </a:ext>
                </a:extLst>
              </a:tr>
              <a:tr h="8306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Heart Failure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3831664"/>
                  </a:ext>
                </a:extLst>
              </a:tr>
              <a:tr h="16565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Beta Blocker Not including sotalol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13293604"/>
                  </a:ext>
                </a:extLst>
              </a:tr>
              <a:tr h="193179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Calcium Channel Blocker YN  verapamildiltiazem only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95116176"/>
                  </a:ext>
                </a:extLst>
              </a:tr>
              <a:tr h="5553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Fleicanide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92127576"/>
                  </a:ext>
                </a:extLst>
              </a:tr>
              <a:tr h="5553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Digoxin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35031327"/>
                  </a:ext>
                </a:extLst>
              </a:tr>
              <a:tr h="5553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Amiodarone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86580500"/>
                  </a:ext>
                </a:extLst>
              </a:tr>
              <a:tr h="5553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Sotalol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3247904"/>
                  </a:ext>
                </a:extLst>
              </a:tr>
              <a:tr h="8306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Cryoablation or 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4144511"/>
                  </a:ext>
                </a:extLst>
              </a:tr>
              <a:tr h="5553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Cryoablation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0663102"/>
                  </a:ext>
                </a:extLst>
              </a:tr>
              <a:tr h="37214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72221017"/>
                  </a:ext>
                </a:extLst>
              </a:tr>
              <a:tr h="22070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Was this patient in AF after completed ablation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48020243"/>
                  </a:ext>
                </a:extLst>
              </a:tr>
              <a:tr h="13812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Recurrence of atrial arrhythmia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0257482"/>
                  </a:ext>
                </a:extLst>
              </a:tr>
              <a:tr h="11059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Congestive Heart Failure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02742214"/>
                  </a:ext>
                </a:extLst>
              </a:tr>
              <a:tr h="5553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Diabetes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95348936"/>
                  </a:ext>
                </a:extLst>
              </a:tr>
              <a:tr h="8306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imPaired eGFR &lt;60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98580789"/>
                  </a:ext>
                </a:extLst>
              </a:tr>
              <a:tr h="11059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Left Atrial Diameter &lt;43mm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91427943"/>
                  </a:ext>
                </a:extLst>
              </a:tr>
              <a:tr h="37214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LVEF &gt;50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26227191"/>
                  </a:ext>
                </a:extLst>
              </a:tr>
              <a:tr h="830645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Coronary Artery Disease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23844907"/>
                  </a:ext>
                </a:extLst>
              </a:tr>
              <a:tr h="11059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(Mild)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7460918"/>
                  </a:ext>
                </a:extLst>
              </a:tr>
              <a:tr h="138122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(Moderate)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62164107"/>
                  </a:ext>
                </a:extLst>
              </a:tr>
              <a:tr h="11059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(Normal)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1650961"/>
                  </a:ext>
                </a:extLst>
              </a:tr>
              <a:tr h="1105933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(Severe)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29579611"/>
                  </a:ext>
                </a:extLst>
              </a:tr>
              <a:tr h="55535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procedure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13688269"/>
                  </a:ext>
                </a:extLst>
              </a:tr>
              <a:tr h="37214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post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6248144"/>
                  </a:ext>
                </a:extLst>
              </a:tr>
              <a:tr h="37214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645264"/>
                  </a:ext>
                </a:extLst>
              </a:tr>
              <a:tr h="138122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(normal)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9.3%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181036"/>
                  </a:ext>
                </a:extLst>
              </a:tr>
              <a:tr h="138122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(mildly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3476720"/>
                  </a:ext>
                </a:extLst>
              </a:tr>
              <a:tr h="16565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(moderately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6277573"/>
                  </a:ext>
                </a:extLst>
              </a:tr>
              <a:tr h="16565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(severely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5.1%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7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078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B16-EAFD-93C4-73A4-09298A22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(categorical variables table)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29514-FD3D-2409-4C7D-964B14AB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29</a:t>
            </a:fld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671C23F-7B5D-C831-B62B-66DC5584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037557"/>
              </p:ext>
            </p:extLst>
          </p:nvPr>
        </p:nvGraphicFramePr>
        <p:xfrm>
          <a:off x="167340" y="1440329"/>
          <a:ext cx="12024656" cy="3160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082">
                  <a:extLst>
                    <a:ext uri="{9D8B030D-6E8A-4147-A177-3AD203B41FA5}">
                      <a16:colId xmlns:a16="http://schemas.microsoft.com/office/drawing/2014/main" val="1858883421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918079866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774979180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63758485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151953089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162296704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228923238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360926728"/>
                    </a:ext>
                  </a:extLst>
                </a:gridCol>
              </a:tblGrid>
              <a:tr h="37145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Characteristic</a:t>
                      </a:r>
                    </a:p>
                  </a:txBody>
                  <a:tcPr marL="4763" marR="4763" marT="4763" marB="0" anchor="b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Cluster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00854"/>
                  </a:ext>
                </a:extLst>
              </a:tr>
              <a:tr h="37145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583214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StrokeThromboembolism</a:t>
                      </a:r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902171700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OSA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639646024"/>
                  </a:ext>
                </a:extLst>
              </a:tr>
              <a:tr h="82910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Heart Failure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3831664"/>
                  </a:ext>
                </a:extLst>
              </a:tr>
              <a:tr h="20529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Beta Blocker Not including sotalol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13293604"/>
                  </a:ext>
                </a:extLst>
              </a:tr>
              <a:tr h="19282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Calcium Channel Blocker YN  verapamildiltiazem only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95116176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Fleicanide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92127576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Digoxin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35031327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Amiodarone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86580500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Sotalol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3247904"/>
                  </a:ext>
                </a:extLst>
              </a:tr>
              <a:tr h="82910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Cryoablation or 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4144511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Cryoablation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0663102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72221017"/>
                  </a:ext>
                </a:extLst>
              </a:tr>
              <a:tr h="22029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Was this patient in AF after completed ablation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48020243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Recurrence of atrial arrhythmia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0257482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Congestive Heart Failure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02742214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Diabetes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95348936"/>
                  </a:ext>
                </a:extLst>
              </a:tr>
              <a:tr h="8291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imPaired eGFR &lt;60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98580789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Left Atrial Diameter &lt;43mm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91427943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LVEF &gt;50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26227191"/>
                  </a:ext>
                </a:extLst>
              </a:tr>
              <a:tr h="8291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Coronary Artery Disease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238449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(Mild)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7460918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(Moderate)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621641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(Normal)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1650961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(Severe)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29579611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procedure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13688269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post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6248144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645264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(normal)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9.3%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181036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(mildly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3476720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(moderately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6277573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(severely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5.1%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7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00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E03B-7247-EC0F-F574-4BC258B5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002060"/>
                </a:solidFill>
              </a:rPr>
              <a:t>AF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800EA-4111-6C19-DDCA-F6F6554D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95" y="1847850"/>
            <a:ext cx="6565323" cy="4351338"/>
          </a:xfrm>
        </p:spPr>
        <p:txBody>
          <a:bodyPr>
            <a:normAutofit/>
          </a:bodyPr>
          <a:lstStyle/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  <a:ea typeface="+mn-ea"/>
                <a:cs typeface="+mn-cs"/>
              </a:rPr>
              <a:t>Normal ECG signal characterized by :</a:t>
            </a:r>
          </a:p>
          <a:p>
            <a:pPr marL="800100" lvl="1">
              <a:spcAft>
                <a:spcPts val="600"/>
              </a:spcAft>
            </a:pPr>
            <a:r>
              <a:rPr lang="en-US" dirty="0">
                <a:latin typeface="+mn-lt"/>
                <a:ea typeface="+mn-ea"/>
                <a:cs typeface="+mn-cs"/>
              </a:rPr>
              <a:t> p wave = atrial depolarization </a:t>
            </a:r>
          </a:p>
          <a:p>
            <a:pPr marL="800100" lvl="1">
              <a:spcAft>
                <a:spcPts val="600"/>
              </a:spcAft>
            </a:pPr>
            <a:r>
              <a:rPr lang="en-US" dirty="0">
                <a:latin typeface="+mn-lt"/>
                <a:ea typeface="+mn-ea"/>
                <a:cs typeface="+mn-cs"/>
              </a:rPr>
              <a:t>large narrow QRS peak = ventricular depolarization</a:t>
            </a:r>
          </a:p>
          <a:p>
            <a:r>
              <a:rPr lang="en-GB" sz="2400" dirty="0"/>
              <a:t>AF ECG :</a:t>
            </a:r>
          </a:p>
          <a:p>
            <a:pPr lvl="1"/>
            <a:r>
              <a:rPr lang="en-GB" dirty="0"/>
              <a:t>More irregular p waves = constant atrial fibrillation </a:t>
            </a:r>
          </a:p>
          <a:p>
            <a:pPr lvl="1"/>
            <a:r>
              <a:rPr lang="en-GB" dirty="0"/>
              <a:t>Irregular QRS peaks = inefficient ventricular depolarisation</a:t>
            </a:r>
          </a:p>
          <a:p>
            <a:r>
              <a:rPr lang="en-GB" sz="2400" dirty="0"/>
              <a:t>Enlarged atrial dimensions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01FD5-C9ED-E341-441B-1038F8EBF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3</a:t>
            </a:fld>
            <a:endParaRPr lang="en-GB"/>
          </a:p>
        </p:txBody>
      </p:sp>
      <p:pic>
        <p:nvPicPr>
          <p:cNvPr id="11" name="Content Placeholder 4" descr="A diagram of a normal heart rate&#10;&#10;Description automatically generated">
            <a:extLst>
              <a:ext uri="{FF2B5EF4-FFF2-40B4-BE49-F238E27FC236}">
                <a16:creationId xmlns:a16="http://schemas.microsoft.com/office/drawing/2014/main" id="{6DB23FD9-3C0B-C2C0-2038-CF792916E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218" y="702466"/>
            <a:ext cx="4286249" cy="2678905"/>
          </a:xfrm>
          <a:prstGeom prst="rect">
            <a:avLst/>
          </a:prstGeom>
        </p:spPr>
      </p:pic>
      <p:pic>
        <p:nvPicPr>
          <p:cNvPr id="12" name="heart" descr="A diagram of the heart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A7D65F1E-90FE-B4FC-B73F-D4C27A11EB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6791" y="3538533"/>
            <a:ext cx="4971013" cy="2758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C263C6-45AF-EF0D-4BA9-80BE56CC9DFA}"/>
              </a:ext>
            </a:extLst>
          </p:cNvPr>
          <p:cNvSpPr txBox="1"/>
          <p:nvPr/>
        </p:nvSpPr>
        <p:spPr>
          <a:xfrm>
            <a:off x="10868741" y="2822149"/>
            <a:ext cx="25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₆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D178F5-5814-3117-606F-572792BDCA9B}"/>
              </a:ext>
            </a:extLst>
          </p:cNvPr>
          <p:cNvSpPr txBox="1"/>
          <p:nvPr/>
        </p:nvSpPr>
        <p:spPr>
          <a:xfrm>
            <a:off x="11180717" y="5833130"/>
            <a:ext cx="254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7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B16-EAFD-93C4-73A4-09298A22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(categorical variables table)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29514-FD3D-2409-4C7D-964B14AB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30</a:t>
            </a:fld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671C23F-7B5D-C831-B62B-66DC5584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790169"/>
              </p:ext>
            </p:extLst>
          </p:nvPr>
        </p:nvGraphicFramePr>
        <p:xfrm>
          <a:off x="167340" y="1440329"/>
          <a:ext cx="12024656" cy="27415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19">
                  <a:extLst>
                    <a:ext uri="{9D8B030D-6E8A-4147-A177-3AD203B41FA5}">
                      <a16:colId xmlns:a16="http://schemas.microsoft.com/office/drawing/2014/main" val="1858883421"/>
                    </a:ext>
                  </a:extLst>
                </a:gridCol>
                <a:gridCol w="1308845">
                  <a:extLst>
                    <a:ext uri="{9D8B030D-6E8A-4147-A177-3AD203B41FA5}">
                      <a16:colId xmlns:a16="http://schemas.microsoft.com/office/drawing/2014/main" val="918079866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774979180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63758485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151953089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162296704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228923238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360926728"/>
                    </a:ext>
                  </a:extLst>
                </a:gridCol>
              </a:tblGrid>
              <a:tr h="37145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Characteristic</a:t>
                      </a:r>
                    </a:p>
                  </a:txBody>
                  <a:tcPr marL="4763" marR="4763" marT="4763" marB="0" anchor="b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Cluster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00854"/>
                  </a:ext>
                </a:extLst>
              </a:tr>
              <a:tr h="37145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583214"/>
                  </a:ext>
                </a:extLst>
              </a:tr>
              <a:tr h="192821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Calcium Channel Blocker YN  </a:t>
                      </a:r>
                      <a:r>
                        <a:rPr lang="en-GB" sz="1800" b="1" i="0" u="none" strike="noStrike" dirty="0" err="1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verapamildiltiazem</a:t>
                      </a:r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 only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95116176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Fleicanide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92127576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Digoxin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35031327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Amiodarone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86580500"/>
                  </a:ext>
                </a:extLst>
              </a:tr>
              <a:tr h="90121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Sotalol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3247904"/>
                  </a:ext>
                </a:extLst>
              </a:tr>
              <a:tr h="82910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Cryoablation or 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4144511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Cryoablation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0663102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72221017"/>
                  </a:ext>
                </a:extLst>
              </a:tr>
              <a:tr h="22029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Was this patient in AF after completed ablation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48020243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Recurrence of atrial arrhythmia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0257482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Congestive Heart Failure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02742214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Diabetes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95348936"/>
                  </a:ext>
                </a:extLst>
              </a:tr>
              <a:tr h="8291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imPaired eGFR &lt;60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98580789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Left Atrial Diameter &lt;43mm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91427943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LVEF &gt;50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26227191"/>
                  </a:ext>
                </a:extLst>
              </a:tr>
              <a:tr h="8291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Coronary Artery Disease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238449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(Mild)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7460918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(Moderate)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621641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(Normal)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1650961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(Severe)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29579611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procedure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13688269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post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6248144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645264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(normal)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9.3%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181036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(mildly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3476720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(moderately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6277573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(severely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5.1%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7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830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B16-EAFD-93C4-73A4-09298A22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(categorical variables table)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29514-FD3D-2409-4C7D-964B14AB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31</a:t>
            </a:fld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671C23F-7B5D-C831-B62B-66DC5584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013886"/>
              </p:ext>
            </p:extLst>
          </p:nvPr>
        </p:nvGraphicFramePr>
        <p:xfrm>
          <a:off x="167340" y="1440329"/>
          <a:ext cx="12024656" cy="23451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19">
                  <a:extLst>
                    <a:ext uri="{9D8B030D-6E8A-4147-A177-3AD203B41FA5}">
                      <a16:colId xmlns:a16="http://schemas.microsoft.com/office/drawing/2014/main" val="1858883421"/>
                    </a:ext>
                  </a:extLst>
                </a:gridCol>
                <a:gridCol w="1308845">
                  <a:extLst>
                    <a:ext uri="{9D8B030D-6E8A-4147-A177-3AD203B41FA5}">
                      <a16:colId xmlns:a16="http://schemas.microsoft.com/office/drawing/2014/main" val="918079866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774979180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63758485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151953089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162296704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228923238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360926728"/>
                    </a:ext>
                  </a:extLst>
                </a:gridCol>
              </a:tblGrid>
              <a:tr h="37145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Characteristic</a:t>
                      </a:r>
                    </a:p>
                  </a:txBody>
                  <a:tcPr marL="4763" marR="4763" marT="4763" marB="0" anchor="b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Cluster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00854"/>
                  </a:ext>
                </a:extLst>
              </a:tr>
              <a:tr h="37145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583214"/>
                  </a:ext>
                </a:extLst>
              </a:tr>
              <a:tr h="829106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Cryoablation or 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54144511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Cryoablation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0663102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RF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872221017"/>
                  </a:ext>
                </a:extLst>
              </a:tr>
              <a:tr h="27315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Was this patient in AF after completed ablation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048020243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Recurrence of atrial arrhythmia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0257482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Congestive Heart Failure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02742214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Diabetes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95348936"/>
                  </a:ext>
                </a:extLst>
              </a:tr>
              <a:tr h="8291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imPaired eGFR &lt;60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98580789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Left Atrial Diameter &lt;43mm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91427943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LVEF &gt;50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26227191"/>
                  </a:ext>
                </a:extLst>
              </a:tr>
              <a:tr h="8291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Coronary Artery Disease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238449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(Mild)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7460918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(Moderate)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621641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(Normal)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1650961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(Severe)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29579611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procedure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13688269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post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6248144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645264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(normal)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9.3%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181036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(mildly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3476720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(moderately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6277573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(severely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5.1%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7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391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B16-EAFD-93C4-73A4-09298A22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(categorical variables table)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29514-FD3D-2409-4C7D-964B14AB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32</a:t>
            </a:fld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671C23F-7B5D-C831-B62B-66DC5584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555827"/>
              </p:ext>
            </p:extLst>
          </p:nvPr>
        </p:nvGraphicFramePr>
        <p:xfrm>
          <a:off x="167340" y="1440329"/>
          <a:ext cx="12024656" cy="18965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19">
                  <a:extLst>
                    <a:ext uri="{9D8B030D-6E8A-4147-A177-3AD203B41FA5}">
                      <a16:colId xmlns:a16="http://schemas.microsoft.com/office/drawing/2014/main" val="1858883421"/>
                    </a:ext>
                  </a:extLst>
                </a:gridCol>
                <a:gridCol w="1308845">
                  <a:extLst>
                    <a:ext uri="{9D8B030D-6E8A-4147-A177-3AD203B41FA5}">
                      <a16:colId xmlns:a16="http://schemas.microsoft.com/office/drawing/2014/main" val="918079866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774979180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63758485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151953089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162296704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228923238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360926728"/>
                    </a:ext>
                  </a:extLst>
                </a:gridCol>
              </a:tblGrid>
              <a:tr h="37145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Characteristic</a:t>
                      </a:r>
                    </a:p>
                  </a:txBody>
                  <a:tcPr marL="4763" marR="4763" marT="4763" marB="0" anchor="b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Cluster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00854"/>
                  </a:ext>
                </a:extLst>
              </a:tr>
              <a:tr h="37145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583214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Recurrence of atrial arrhythmia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70257482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Congestive Heart Failure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502742214"/>
                  </a:ext>
                </a:extLst>
              </a:tr>
              <a:tr h="554358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Diabetes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95348936"/>
                  </a:ext>
                </a:extLst>
              </a:tr>
              <a:tr h="8291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imPaired eGFR &lt;60 (yes)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98580789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Left Atrial Diameter &lt;43mm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591427943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LVEF &gt;50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26227191"/>
                  </a:ext>
                </a:extLst>
              </a:tr>
              <a:tr h="8291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Coronary Artery Disease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238449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(Mild)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7460918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(Moderate)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621641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(Normal)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1650961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(Severe)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29579611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procedure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13688269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post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6248144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645264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(normal)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9.3%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181036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(mildly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3476720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(moderately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6277573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(severely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5.1%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7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57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B16-EAFD-93C4-73A4-09298A22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(categorical variables table)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29514-FD3D-2409-4C7D-964B14AB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33</a:t>
            </a:fld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671C23F-7B5D-C831-B62B-66DC5584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756062"/>
              </p:ext>
            </p:extLst>
          </p:nvPr>
        </p:nvGraphicFramePr>
        <p:xfrm>
          <a:off x="167340" y="1440329"/>
          <a:ext cx="12024656" cy="13995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19">
                  <a:extLst>
                    <a:ext uri="{9D8B030D-6E8A-4147-A177-3AD203B41FA5}">
                      <a16:colId xmlns:a16="http://schemas.microsoft.com/office/drawing/2014/main" val="1858883421"/>
                    </a:ext>
                  </a:extLst>
                </a:gridCol>
                <a:gridCol w="1308845">
                  <a:extLst>
                    <a:ext uri="{9D8B030D-6E8A-4147-A177-3AD203B41FA5}">
                      <a16:colId xmlns:a16="http://schemas.microsoft.com/office/drawing/2014/main" val="918079866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774979180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63758485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151953089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162296704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228923238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360926728"/>
                    </a:ext>
                  </a:extLst>
                </a:gridCol>
              </a:tblGrid>
              <a:tr h="37145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Characteristic</a:t>
                      </a:r>
                    </a:p>
                  </a:txBody>
                  <a:tcPr marL="4763" marR="4763" marT="4763" marB="0" anchor="b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Cluster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00854"/>
                  </a:ext>
                </a:extLst>
              </a:tr>
              <a:tr h="37145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583214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LVEF &gt;50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726227191"/>
                  </a:ext>
                </a:extLst>
              </a:tr>
              <a:tr h="82915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Coronary Artery Disease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238449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(Mild)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7460918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(Moderate)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62164107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(Normal)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11650961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(Severe)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29579611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procedure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13688269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post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6248144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645264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(normal)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9.3%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181036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(mildly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3476720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(moderately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6277573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(severely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5.1%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7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7560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B16-EAFD-93C4-73A4-09298A22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(categorical variables table)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29514-FD3D-2409-4C7D-964B14AB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34</a:t>
            </a:fld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671C23F-7B5D-C831-B62B-66DC5584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601148"/>
              </p:ext>
            </p:extLst>
          </p:nvPr>
        </p:nvGraphicFramePr>
        <p:xfrm>
          <a:off x="167340" y="1440329"/>
          <a:ext cx="12024656" cy="9208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19">
                  <a:extLst>
                    <a:ext uri="{9D8B030D-6E8A-4147-A177-3AD203B41FA5}">
                      <a16:colId xmlns:a16="http://schemas.microsoft.com/office/drawing/2014/main" val="1858883421"/>
                    </a:ext>
                  </a:extLst>
                </a:gridCol>
                <a:gridCol w="1308845">
                  <a:extLst>
                    <a:ext uri="{9D8B030D-6E8A-4147-A177-3AD203B41FA5}">
                      <a16:colId xmlns:a16="http://schemas.microsoft.com/office/drawing/2014/main" val="918079866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774979180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63758485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151953089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162296704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228923238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360926728"/>
                    </a:ext>
                  </a:extLst>
                </a:gridCol>
              </a:tblGrid>
              <a:tr h="37145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Characteristic</a:t>
                      </a:r>
                    </a:p>
                  </a:txBody>
                  <a:tcPr marL="4763" marR="4763" marT="4763" marB="0" anchor="b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Cluster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00854"/>
                  </a:ext>
                </a:extLst>
              </a:tr>
              <a:tr h="37145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583214"/>
                  </a:ext>
                </a:extLst>
              </a:tr>
              <a:tr h="110388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Subjective LV function (Severe)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829579611"/>
                  </a:ext>
                </a:extLst>
              </a:tr>
              <a:tr h="554327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procedure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13688269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post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006248144"/>
                  </a:ext>
                </a:extLst>
              </a:tr>
              <a:tr h="371459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    pre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0645264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(normal)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9.3%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1181036"/>
                  </a:ext>
                </a:extLst>
              </a:tr>
              <a:tr h="137866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(mildly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14%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81%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3476720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(moderately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6277573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(severely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5.1%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7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427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8B16-EAFD-93C4-73A4-09298A22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 (categorical variables table)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29514-FD3D-2409-4C7D-964B14AB3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35</a:t>
            </a:fld>
            <a:endParaRPr lang="en-GB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671C23F-7B5D-C831-B62B-66DC55849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28823"/>
              </p:ext>
            </p:extLst>
          </p:nvPr>
        </p:nvGraphicFramePr>
        <p:xfrm>
          <a:off x="167340" y="1440329"/>
          <a:ext cx="12024656" cy="4049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319">
                  <a:extLst>
                    <a:ext uri="{9D8B030D-6E8A-4147-A177-3AD203B41FA5}">
                      <a16:colId xmlns:a16="http://schemas.microsoft.com/office/drawing/2014/main" val="1858883421"/>
                    </a:ext>
                  </a:extLst>
                </a:gridCol>
                <a:gridCol w="1308845">
                  <a:extLst>
                    <a:ext uri="{9D8B030D-6E8A-4147-A177-3AD203B41FA5}">
                      <a16:colId xmlns:a16="http://schemas.microsoft.com/office/drawing/2014/main" val="918079866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774979180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63758485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151953089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1622967047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4228923238"/>
                    </a:ext>
                  </a:extLst>
                </a:gridCol>
                <a:gridCol w="1503082">
                  <a:extLst>
                    <a:ext uri="{9D8B030D-6E8A-4147-A177-3AD203B41FA5}">
                      <a16:colId xmlns:a16="http://schemas.microsoft.com/office/drawing/2014/main" val="360926728"/>
                    </a:ext>
                  </a:extLst>
                </a:gridCol>
              </a:tblGrid>
              <a:tr h="37145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Characteristic</a:t>
                      </a:r>
                    </a:p>
                  </a:txBody>
                  <a:tcPr marL="4763" marR="4763" marT="4763" marB="0" anchor="b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Cluster</a:t>
                      </a:r>
                    </a:p>
                  </a:txBody>
                  <a:tcPr marL="4763" marR="4763" marT="476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400854"/>
                  </a:ext>
                </a:extLst>
              </a:tr>
              <a:tr h="37145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583214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(moderately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18%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3.9%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71%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156277573"/>
                  </a:ext>
                </a:extLst>
              </a:tr>
              <a:tr h="16534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LA Volume ml (severely dilated)</a:t>
                      </a:r>
                    </a:p>
                  </a:txBody>
                  <a:tcPr marL="10001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2.7%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12%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0%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1.9%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</a:rPr>
                        <a:t>5.1%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277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05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C94C-E68D-E72D-C67A-E1A09713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Current Treatment ( Catheter ablation)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9B35-9A3B-9A75-ECD8-85465C05A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14" y="1474203"/>
            <a:ext cx="5510645" cy="50186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AF heterogenous disease , requires exploratory approach to treatment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Final treatment solution, PVI catheter ablation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Pulmonary vein tissue targeted and ablated responsible for irregular heart rhythm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₈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GB" sz="2400" dirty="0"/>
              <a:t>Success rates are low (50%)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₉</a:t>
            </a:r>
            <a:endParaRPr lang="en-GB" sz="24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47334-DBC4-50C4-7D1D-DE22FF32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2" descr="Description unavailable">
            <a:extLst>
              <a:ext uri="{FF2B5EF4-FFF2-40B4-BE49-F238E27FC236}">
                <a16:creationId xmlns:a16="http://schemas.microsoft.com/office/drawing/2014/main" id="{2E7144E8-AFAC-E4C2-0C0B-829128935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" t="33154" r="72613" b="5055"/>
          <a:stretch/>
        </p:blipFill>
        <p:spPr bwMode="auto">
          <a:xfrm>
            <a:off x="6096000" y="1513370"/>
            <a:ext cx="2554943" cy="485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escription unavailable">
            <a:extLst>
              <a:ext uri="{FF2B5EF4-FFF2-40B4-BE49-F238E27FC236}">
                <a16:creationId xmlns:a16="http://schemas.microsoft.com/office/drawing/2014/main" id="{835BDEF1-913B-D40B-6883-8AD05F79D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0" t="1121" r="4358" b="1471"/>
          <a:stretch/>
        </p:blipFill>
        <p:spPr bwMode="auto">
          <a:xfrm>
            <a:off x="8855984" y="1513370"/>
            <a:ext cx="2912670" cy="393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escription unavailable">
            <a:extLst>
              <a:ext uri="{FF2B5EF4-FFF2-40B4-BE49-F238E27FC236}">
                <a16:creationId xmlns:a16="http://schemas.microsoft.com/office/drawing/2014/main" id="{C64AA920-B060-B005-DF2C-7243FFE51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" t="1121" r="89302" b="91492"/>
          <a:stretch/>
        </p:blipFill>
        <p:spPr bwMode="auto">
          <a:xfrm>
            <a:off x="6064650" y="1215258"/>
            <a:ext cx="472786" cy="2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88C0A8-7462-AB48-1FE6-6ADC3BF205F6}"/>
              </a:ext>
            </a:extLst>
          </p:cNvPr>
          <p:cNvSpPr txBox="1"/>
          <p:nvPr/>
        </p:nvSpPr>
        <p:spPr>
          <a:xfrm>
            <a:off x="8948500" y="5444328"/>
            <a:ext cx="43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₁₀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652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C875-B72E-F407-7D73-546967E72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rgbClr val="002060"/>
                </a:solidFill>
              </a:rPr>
              <a:t>Solutions (AF phenotypes )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3F4D2-264C-6F6F-F087-74966011B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291" y="1934728"/>
            <a:ext cx="10456718" cy="3930939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GB" sz="2400" dirty="0"/>
              <a:t>There has been research to further categorise AF looking for new AF phenotypes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This will help us find improved more tailor fitted treatment based on characteristics of different groups 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Current research clusters on patient information and forms clusters based on risk factors , gender and comorbidities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₁₁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96BA3-87B4-C4C7-A9E5-0D0A3C85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6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2DC0-8988-52E4-4C5F-125182C19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57" y="329712"/>
            <a:ext cx="5444382" cy="1402470"/>
          </a:xfrm>
        </p:spPr>
        <p:txBody>
          <a:bodyPr anchor="t">
            <a:normAutofit/>
          </a:bodyPr>
          <a:lstStyle/>
          <a:p>
            <a:r>
              <a:rPr lang="en-GB" sz="3200" dirty="0"/>
              <a:t>Research question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08421-B83A-540F-36EC-13D3FFC2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20" y="1106631"/>
            <a:ext cx="11736531" cy="5614843"/>
          </a:xfrm>
        </p:spPr>
        <p:txBody>
          <a:bodyPr>
            <a:normAutofit lnSpcReduction="10000"/>
          </a:bodyPr>
          <a:lstStyle/>
          <a:p>
            <a:endParaRPr lang="en-GB" sz="2400" dirty="0"/>
          </a:p>
          <a:p>
            <a:r>
              <a:rPr lang="en-GB" sz="2400" dirty="0"/>
              <a:t>Can we create AF phenotypes based on the relation between surface ECG and intracardiac rhythm morphologies</a:t>
            </a:r>
          </a:p>
          <a:p>
            <a:r>
              <a:rPr lang="en-GB" sz="2400" b="1" dirty="0"/>
              <a:t>Primary objective : Use AI ECG methods (autoencoder ,CNN) to reconstruct the intracardiac rhythm from ECGs and extract relevant features  </a:t>
            </a:r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endParaRPr lang="en-GB" sz="2400" b="1" dirty="0"/>
          </a:p>
          <a:p>
            <a:r>
              <a:rPr lang="en-GB" sz="2400" b="1" dirty="0"/>
              <a:t>Secondary objective : Cluster on these features to identify new groups (phenotypes) of patient based on these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8D509-3F56-885B-8532-47BE2D8E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6</a:t>
            </a:fld>
            <a:endParaRPr lang="en-GB" dirty="0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3C52CB5-6ADD-2977-866D-10C04DA1C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120" b="49470"/>
          <a:stretch/>
        </p:blipFill>
        <p:spPr>
          <a:xfrm>
            <a:off x="559484" y="2927239"/>
            <a:ext cx="3579882" cy="27908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C11279-0557-C273-50B2-1E8417C8FC37}"/>
              </a:ext>
            </a:extLst>
          </p:cNvPr>
          <p:cNvCxnSpPr/>
          <p:nvPr/>
        </p:nvCxnSpPr>
        <p:spPr>
          <a:xfrm>
            <a:off x="4277163" y="4156364"/>
            <a:ext cx="24314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0E6E28F-B752-37C4-B9DC-E8D88FA34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" t="83397" b="1024"/>
          <a:stretch/>
        </p:blipFill>
        <p:spPr>
          <a:xfrm>
            <a:off x="6970770" y="3686178"/>
            <a:ext cx="4661746" cy="94037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41E7F4-D847-2C39-551F-76492C93B296}"/>
              </a:ext>
            </a:extLst>
          </p:cNvPr>
          <p:cNvCxnSpPr>
            <a:cxnSpLocks/>
          </p:cNvCxnSpPr>
          <p:nvPr/>
        </p:nvCxnSpPr>
        <p:spPr>
          <a:xfrm>
            <a:off x="5444837" y="4156364"/>
            <a:ext cx="0" cy="15617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863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14C274-2522-F143-9D1D-893E4E70F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GB" sz="4000">
                <a:solidFill>
                  <a:srgbClr val="FFFFFF"/>
                </a:solidFill>
              </a:rPr>
              <a:t>Methods</a:t>
            </a:r>
          </a:p>
        </p:txBody>
      </p:sp>
      <p:pic>
        <p:nvPicPr>
          <p:cNvPr id="31" name="Graphic 7" descr="Test Plan">
            <a:extLst>
              <a:ext uri="{FF2B5EF4-FFF2-40B4-BE49-F238E27FC236}">
                <a16:creationId xmlns:a16="http://schemas.microsoft.com/office/drawing/2014/main" id="{579EE978-9263-F8F7-D744-C04905E1D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FEA35-A9AC-4D95-ED92-E297E038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BB46E21-B69D-4B83-98DD-8D246C1B56B1}" type="slidenum">
              <a:rPr lang="en-GB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GB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1ACB1-B4B9-584B-F93D-5BDF64976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6839" y="412190"/>
            <a:ext cx="1589600" cy="5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2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EA82-1CEB-9B93-4DCB-D55AB3E06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95" y="233795"/>
            <a:ext cx="4457700" cy="121054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Study Organisation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A3247C-AEE1-A078-6ADA-9DB90A85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5" t="2866" r="31597" b="46614"/>
          <a:stretch/>
        </p:blipFill>
        <p:spPr>
          <a:xfrm>
            <a:off x="4956463" y="946995"/>
            <a:ext cx="7001741" cy="53602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594E1-D945-C5BD-3032-7276B0F7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5DD63-7719-C6CB-2301-67F03576CC65}"/>
              </a:ext>
            </a:extLst>
          </p:cNvPr>
          <p:cNvSpPr txBox="1">
            <a:spLocks/>
          </p:cNvSpPr>
          <p:nvPr/>
        </p:nvSpPr>
        <p:spPr>
          <a:xfrm>
            <a:off x="233795" y="1369435"/>
            <a:ext cx="4678590" cy="5169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GB" sz="2400" dirty="0"/>
              <a:t>All patients do not have an equal amount of samples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Samples can be pre/post ablation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Folds </a:t>
            </a:r>
            <a:r>
              <a:rPr lang="en-GB" sz="2400" b="1" dirty="0"/>
              <a:t>roughly </a:t>
            </a:r>
            <a:r>
              <a:rPr lang="en-GB" sz="2400" dirty="0"/>
              <a:t>split into 5 as to avoid data leakage</a:t>
            </a:r>
            <a:endParaRPr lang="en-GB" sz="2400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6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6CB76-66C9-BAEB-1084-08578AB1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46E21-B69D-4B83-98DD-8D246C1B56B1}" type="slidenum">
              <a:rPr lang="en-GB" smtClean="0"/>
              <a:t>9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0B0D8-014D-FB6D-4C12-FEF2D1FCD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159" r="-192"/>
          <a:stretch/>
        </p:blipFill>
        <p:spPr>
          <a:xfrm>
            <a:off x="370542" y="884515"/>
            <a:ext cx="11162918" cy="520034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24533C5-342D-1E6B-276D-D2848FE3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18" y="-112840"/>
            <a:ext cx="4457700" cy="121054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Study Approach </a:t>
            </a:r>
          </a:p>
        </p:txBody>
      </p:sp>
    </p:spTree>
    <p:extLst>
      <p:ext uri="{BB962C8B-B14F-4D97-AF65-F5344CB8AC3E}">
        <p14:creationId xmlns:p14="http://schemas.microsoft.com/office/powerpoint/2010/main" val="3172439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4465</TotalTime>
  <Words>6224</Words>
  <Application>Microsoft Office PowerPoint</Application>
  <PresentationFormat>Widescreen</PresentationFormat>
  <Paragraphs>1919</Paragraphs>
  <Slides>35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Segoe UI</vt:lpstr>
      <vt:lpstr>Times New Roman</vt:lpstr>
      <vt:lpstr>Office Theme</vt:lpstr>
      <vt:lpstr>Deriving AF phenotypes clusters from AI-ECG methods on patients with persistent atrial fibrillation</vt:lpstr>
      <vt:lpstr>PowerPoint Presentation</vt:lpstr>
      <vt:lpstr>AF Presentation</vt:lpstr>
      <vt:lpstr>Current Treatment ( Catheter ablation)</vt:lpstr>
      <vt:lpstr>Solutions (AF phenotypes )</vt:lpstr>
      <vt:lpstr>Research question</vt:lpstr>
      <vt:lpstr>Methods</vt:lpstr>
      <vt:lpstr>Study Organisation </vt:lpstr>
      <vt:lpstr>Study Approach </vt:lpstr>
      <vt:lpstr>Model (autoencoder) </vt:lpstr>
      <vt:lpstr>Model CNN</vt:lpstr>
      <vt:lpstr>Clustering </vt:lpstr>
      <vt:lpstr>Results</vt:lpstr>
      <vt:lpstr>Primary objective (reconstruction and feature extraction)</vt:lpstr>
      <vt:lpstr>Model appraisal (ECG reconstruction)</vt:lpstr>
      <vt:lpstr>Model appraisal (Intracardiac rhythm)</vt:lpstr>
      <vt:lpstr>CNN (sample entropy prediction)</vt:lpstr>
      <vt:lpstr>Secondary objective (clustering)</vt:lpstr>
      <vt:lpstr>Clustering </vt:lpstr>
      <vt:lpstr>Low sample entropy cohorts</vt:lpstr>
      <vt:lpstr>High sample entropy cohorts</vt:lpstr>
      <vt:lpstr>Discussion</vt:lpstr>
      <vt:lpstr>Phenotype Analysis </vt:lpstr>
      <vt:lpstr>Data and model methodology (limitations)</vt:lpstr>
      <vt:lpstr>Future work</vt:lpstr>
      <vt:lpstr>Thank you</vt:lpstr>
      <vt:lpstr>Appendix (categorical variables table) </vt:lpstr>
      <vt:lpstr>Appendix (categorical variables table) </vt:lpstr>
      <vt:lpstr>Appendix (categorical variables table) </vt:lpstr>
      <vt:lpstr>Appendix (categorical variables table) </vt:lpstr>
      <vt:lpstr>Appendix (categorical variables table) </vt:lpstr>
      <vt:lpstr>Appendix (categorical variables table) </vt:lpstr>
      <vt:lpstr>Appendix (categorical variables table) </vt:lpstr>
      <vt:lpstr>Appendix (categorical variables table) </vt:lpstr>
      <vt:lpstr>Appendix (categorical variables table)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Eweis</dc:creator>
  <cp:lastModifiedBy>Omar Eweis</cp:lastModifiedBy>
  <cp:revision>1</cp:revision>
  <dcterms:created xsi:type="dcterms:W3CDTF">2023-09-07T12:35:07Z</dcterms:created>
  <dcterms:modified xsi:type="dcterms:W3CDTF">2023-09-13T20:54:52Z</dcterms:modified>
</cp:coreProperties>
</file>